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1.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notesSlides/notesSlide12.xml" ContentType="application/vnd.openxmlformats-officedocument.presentationml.notesSlid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4"/>
    <p:sldMasterId id="2147483734" r:id="rId5"/>
    <p:sldMasterId id="2147483810" r:id="rId6"/>
  </p:sldMasterIdLst>
  <p:notesMasterIdLst>
    <p:notesMasterId r:id="rId23"/>
  </p:notesMasterIdLst>
  <p:sldIdLst>
    <p:sldId id="257" r:id="rId7"/>
    <p:sldId id="372" r:id="rId8"/>
    <p:sldId id="384" r:id="rId9"/>
    <p:sldId id="395" r:id="rId10"/>
    <p:sldId id="411" r:id="rId11"/>
    <p:sldId id="405" r:id="rId12"/>
    <p:sldId id="399" r:id="rId13"/>
    <p:sldId id="401" r:id="rId14"/>
    <p:sldId id="402" r:id="rId15"/>
    <p:sldId id="412" r:id="rId16"/>
    <p:sldId id="406" r:id="rId17"/>
    <p:sldId id="407" r:id="rId18"/>
    <p:sldId id="408" r:id="rId19"/>
    <p:sldId id="409" r:id="rId20"/>
    <p:sldId id="410" r:id="rId21"/>
    <p:sldId id="41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gementation" id="{7EA35454-2E97-4680-8D78-913517B9D9ED}">
          <p14:sldIdLst>
            <p14:sldId id="257"/>
            <p14:sldId id="372"/>
            <p14:sldId id="384"/>
            <p14:sldId id="395"/>
            <p14:sldId id="411"/>
          </p14:sldIdLst>
        </p14:section>
        <p14:section name="O365 Home" id="{04503543-F325-4E3B-A0C7-A16624C3260F}">
          <p14:sldIdLst>
            <p14:sldId id="405"/>
            <p14:sldId id="399"/>
            <p14:sldId id="401"/>
            <p14:sldId id="402"/>
            <p14:sldId id="412"/>
          </p14:sldIdLst>
        </p14:section>
        <p14:section name="O365 Personal" id="{5363B329-C793-426B-823C-EF1574785E82}">
          <p14:sldIdLst>
            <p14:sldId id="406"/>
            <p14:sldId id="407"/>
            <p14:sldId id="408"/>
            <p14:sldId id="409"/>
            <p14:sldId id="410"/>
            <p14:sldId id="413"/>
          </p14:sldIdLst>
        </p14:section>
        <p14:section name="Appendix" id="{A7DF614E-91CF-47C6-85F1-78B1041AB04C}">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29"/>
    <a:srgbClr val="C8D5EA"/>
    <a:srgbClr val="0078D4"/>
    <a:srgbClr val="660066"/>
    <a:srgbClr val="000000"/>
    <a:srgbClr val="CC00CC"/>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3" autoAdjust="0"/>
    <p:restoredTop sz="87570" autoAdjust="0"/>
  </p:normalViewPr>
  <p:slideViewPr>
    <p:cSldViewPr snapToGrid="0">
      <p:cViewPr varScale="1">
        <p:scale>
          <a:sx n="100" d="100"/>
          <a:sy n="100" d="100"/>
        </p:scale>
        <p:origin x="93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1" Type="http://schemas.openxmlformats.org/officeDocument/2006/relationships/oleObject" Target="file:///C:\Users\v-suljai\Desktop\Python%20Scripts\Clustering\Buy_Try_Intent\From%20Adobe\O365%20Home%206_17.xlsx"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1" Type="http://schemas.openxmlformats.org/officeDocument/2006/relationships/oleObject" Target="file:///C:\Users\v-suljai\Desktop\Python%20Scripts\Clustering\Buy_Try_Intent\From%20Adobe\O365%20Home%206_17.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v-suljai\Desktop\Python%20Scripts\Clustering\Buy_Try_Intent\From%20Adobe\O365%20Home%206_17.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v-suljai\Desktop\Python%20Scripts\Clustering\Buy_Try_Intent\From%20Adobe\O365%20Home%206_17.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'Pre-test BUY TRY'!$A$6</c:f>
              <c:strCache>
                <c:ptCount val="1"/>
                <c:pt idx="0">
                  <c:v>New visitors</c:v>
                </c:pt>
              </c:strCache>
            </c:strRef>
          </c:tx>
          <c:spPr>
            <a:solidFill>
              <a:schemeClr val="accent1"/>
            </a:solidFill>
            <a:ln>
              <a:noFill/>
            </a:ln>
            <a:effectLst/>
          </c:spPr>
          <c:invertIfNegative val="0"/>
          <c:dLbls>
            <c:delete val="1"/>
          </c:dLbls>
          <c:cat>
            <c:strRef>
              <c:f>('Pre-test BUY TRY'!$B$2,'Pre-test BUY TRY'!$D$2)</c:f>
              <c:strCache>
                <c:ptCount val="2"/>
                <c:pt idx="0">
                  <c:v>Buy</c:v>
                </c:pt>
                <c:pt idx="1">
                  <c:v>Try</c:v>
                </c:pt>
              </c:strCache>
            </c:strRef>
          </c:cat>
          <c:val>
            <c:numRef>
              <c:f>('Pre-test BUY TRY'!$C$6,'Pre-test BUY TRY'!$E$6)</c:f>
              <c:numCache>
                <c:formatCode>0.00%</c:formatCode>
                <c:ptCount val="2"/>
                <c:pt idx="0">
                  <c:v>0.71545936027357271</c:v>
                </c:pt>
                <c:pt idx="1">
                  <c:v>0.74867171147963296</c:v>
                </c:pt>
              </c:numCache>
            </c:numRef>
          </c:val>
          <c:extLst>
            <c:ext xmlns:c16="http://schemas.microsoft.com/office/drawing/2014/chart" uri="{C3380CC4-5D6E-409C-BE32-E72D297353CC}">
              <c16:uniqueId val="{00000000-FFBD-41D3-84A9-AAD8FDB5B6F4}"/>
            </c:ext>
          </c:extLst>
        </c:ser>
        <c:ser>
          <c:idx val="1"/>
          <c:order val="1"/>
          <c:tx>
            <c:strRef>
              <c:f>'Pre-test BUY TRY'!$A$7</c:f>
              <c:strCache>
                <c:ptCount val="1"/>
                <c:pt idx="0">
                  <c:v>Return visitors</c:v>
                </c:pt>
              </c:strCache>
            </c:strRef>
          </c:tx>
          <c:spPr>
            <a:solidFill>
              <a:schemeClr val="accent2"/>
            </a:solidFill>
            <a:ln>
              <a:noFill/>
            </a:ln>
            <a:effectLst/>
          </c:spPr>
          <c:invertIfNegative val="0"/>
          <c:dLbls>
            <c:delete val="1"/>
          </c:dLbls>
          <c:val>
            <c:numRef>
              <c:f>('Pre-test BUY TRY'!$C$7,'Pre-test BUY TRY'!$E$7)</c:f>
              <c:numCache>
                <c:formatCode>0.00%</c:formatCode>
                <c:ptCount val="2"/>
                <c:pt idx="0">
                  <c:v>0.28449893656949832</c:v>
                </c:pt>
                <c:pt idx="1">
                  <c:v>0.25132828852036709</c:v>
                </c:pt>
              </c:numCache>
            </c:numRef>
          </c:val>
          <c:extLst>
            <c:ext xmlns:c16="http://schemas.microsoft.com/office/drawing/2014/chart" uri="{C3380CC4-5D6E-409C-BE32-E72D297353CC}">
              <c16:uniqueId val="{00000001-FFBD-41D3-84A9-AAD8FDB5B6F4}"/>
            </c:ext>
          </c:extLst>
        </c:ser>
        <c:dLbls>
          <c:dLblPos val="outEnd"/>
          <c:showLegendKey val="0"/>
          <c:showVal val="1"/>
          <c:showCatName val="0"/>
          <c:showSerName val="0"/>
          <c:showPercent val="0"/>
          <c:showBubbleSize val="0"/>
        </c:dLbls>
        <c:gapWidth val="219"/>
        <c:overlap val="-27"/>
        <c:axId val="1111278744"/>
        <c:axId val="1111275464"/>
        <c:extLst>
          <c:ext xmlns:c15="http://schemas.microsoft.com/office/drawing/2012/chart" uri="{02D57815-91ED-43cb-92C2-25804820EDAC}">
            <c15:filteredBarSeries>
              <c15:ser>
                <c:idx val="2"/>
                <c:order val="2"/>
                <c:tx>
                  <c:strRef>
                    <c:extLst>
                      <c:ext uri="{02D57815-91ED-43cb-92C2-25804820EDAC}">
                        <c15:formulaRef>
                          <c15:sqref>'Pre-test BUY TRY'!$A$8</c15:sqref>
                        </c15:formulaRef>
                      </c:ext>
                    </c:extLst>
                    <c:strCache>
                      <c:ptCount val="1"/>
                      <c:pt idx="0">
                        <c:v>Entry Channel</c:v>
                      </c:pt>
                    </c:strCache>
                  </c:strRef>
                </c:tx>
                <c:spPr>
                  <a:solidFill>
                    <a:schemeClr val="accent3"/>
                  </a:solidFill>
                  <a:ln>
                    <a:noFill/>
                  </a:ln>
                  <a:effectLst/>
                </c:spPr>
                <c:invertIfNegative val="0"/>
                <c:dLbls>
                  <c:delete val="1"/>
                </c:dLbls>
                <c:val>
                  <c:numRef>
                    <c:extLst>
                      <c:ext uri="{02D57815-91ED-43cb-92C2-25804820EDAC}">
                        <c15:formulaRef>
                          <c15:sqref>('Pre-test BUY TRY'!$C$8,'Pre-test BUY TRY'!$E$8)</c15:sqref>
                        </c15:formulaRef>
                      </c:ext>
                    </c:extLst>
                    <c:numCache>
                      <c:formatCode>General</c:formatCode>
                      <c:ptCount val="2"/>
                    </c:numCache>
                  </c:numRef>
                </c:val>
                <c:extLst>
                  <c:ext xmlns:c16="http://schemas.microsoft.com/office/drawing/2014/chart" uri="{C3380CC4-5D6E-409C-BE32-E72D297353CC}">
                    <c16:uniqueId val="{00000002-FFBD-41D3-84A9-AAD8FDB5B6F4}"/>
                  </c:ext>
                </c:extLst>
              </c15:ser>
            </c15:filteredBarSeries>
          </c:ext>
        </c:extLst>
      </c:barChart>
      <c:catAx>
        <c:axId val="1111278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5464"/>
        <c:crosses val="autoZero"/>
        <c:auto val="1"/>
        <c:lblAlgn val="ctr"/>
        <c:lblOffset val="100"/>
        <c:noMultiLvlLbl val="0"/>
      </c:catAx>
      <c:valAx>
        <c:axId val="111127546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8744"/>
        <c:crosses val="autoZero"/>
        <c:crossBetween val="between"/>
      </c:valAx>
      <c:spPr>
        <a:noFill/>
        <a:ln>
          <a:noFill/>
        </a:ln>
        <a:effectLst/>
      </c:spPr>
    </c:plotArea>
    <c:legend>
      <c:legendPos val="r"/>
      <c:layout>
        <c:manualLayout>
          <c:xMode val="edge"/>
          <c:yMode val="edge"/>
          <c:x val="0.62608017179670727"/>
          <c:y val="0.20668398213401371"/>
          <c:w val="0.33755619183965641"/>
          <c:h val="0.340052488107667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period'!$A$51</c:f>
              <c:strCache>
                <c:ptCount val="1"/>
                <c:pt idx="0">
                  <c:v>tab-OverviewTab</c:v>
                </c:pt>
              </c:strCache>
            </c:strRef>
          </c:tx>
          <c:spPr>
            <a:ln w="28575" cap="rnd">
              <a:solidFill>
                <a:schemeClr val="accent1"/>
              </a:solidFill>
              <a:round/>
            </a:ln>
            <a:effectLst/>
          </c:spPr>
          <c:marker>
            <c:symbol val="none"/>
          </c:marker>
          <c:cat>
            <c:strRef>
              <c:f>('O365H Pre-test+post test period'!$C$32,'O365H Pre-test+post test period'!$H$32)</c:f>
              <c:strCache>
                <c:ptCount val="2"/>
                <c:pt idx="0">
                  <c:v>Pre-Test Try</c:v>
                </c:pt>
                <c:pt idx="1">
                  <c:v>Test Period Buy</c:v>
                </c:pt>
              </c:strCache>
            </c:strRef>
          </c:cat>
          <c:val>
            <c:numRef>
              <c:f>('O365H Pre-test+post test period'!$C$51,'O365H Pre-test+post test period'!$I$51)</c:f>
              <c:numCache>
                <c:formatCode>0.00%</c:formatCode>
                <c:ptCount val="2"/>
                <c:pt idx="0">
                  <c:v>2.2540653678956688E-3</c:v>
                </c:pt>
                <c:pt idx="1">
                  <c:v>2.0065211938801101E-3</c:v>
                </c:pt>
              </c:numCache>
            </c:numRef>
          </c:val>
          <c:smooth val="0"/>
          <c:extLst>
            <c:ext xmlns:c16="http://schemas.microsoft.com/office/drawing/2014/chart" uri="{C3380CC4-5D6E-409C-BE32-E72D297353CC}">
              <c16:uniqueId val="{00000000-B646-46C8-99D6-7F0F9C3EE22F}"/>
            </c:ext>
          </c:extLst>
        </c:ser>
        <c:dLbls>
          <c:showLegendKey val="0"/>
          <c:showVal val="0"/>
          <c:showCatName val="0"/>
          <c:showSerName val="0"/>
          <c:showPercent val="0"/>
          <c:showBubbleSize val="0"/>
        </c:dLbls>
        <c:smooth val="0"/>
        <c:axId val="940298936"/>
        <c:axId val="334173288"/>
      </c:lineChart>
      <c:catAx>
        <c:axId val="940298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173288"/>
        <c:crosses val="autoZero"/>
        <c:auto val="1"/>
        <c:lblAlgn val="ctr"/>
        <c:lblOffset val="100"/>
        <c:noMultiLvlLbl val="0"/>
      </c:catAx>
      <c:valAx>
        <c:axId val="33417328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0298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period'!$A$45</c:f>
              <c:strCache>
                <c:ptCount val="1"/>
                <c:pt idx="0">
                  <c:v>Paid Search</c:v>
                </c:pt>
              </c:strCache>
            </c:strRef>
          </c:tx>
          <c:spPr>
            <a:ln w="28575" cap="rnd">
              <a:solidFill>
                <a:schemeClr val="accent1"/>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period'!$C$45,'O365H Pre-test+post test period'!$I$45)</c:f>
              <c:numCache>
                <c:formatCode>0.00%</c:formatCode>
                <c:ptCount val="2"/>
                <c:pt idx="0">
                  <c:v>0.28079214297214622</c:v>
                </c:pt>
                <c:pt idx="1">
                  <c:v>0.20968146476047153</c:v>
                </c:pt>
              </c:numCache>
            </c:numRef>
          </c:val>
          <c:smooth val="0"/>
          <c:extLst>
            <c:ext xmlns:c16="http://schemas.microsoft.com/office/drawing/2014/chart" uri="{C3380CC4-5D6E-409C-BE32-E72D297353CC}">
              <c16:uniqueId val="{00000000-D155-49E5-A917-DE1840C059BF}"/>
            </c:ext>
          </c:extLst>
        </c:ser>
        <c:ser>
          <c:idx val="1"/>
          <c:order val="1"/>
          <c:tx>
            <c:strRef>
              <c:f>'O365H Pre-test+post test period'!$A$46</c:f>
              <c:strCache>
                <c:ptCount val="1"/>
                <c:pt idx="0">
                  <c:v>Organic Search</c:v>
                </c:pt>
              </c:strCache>
            </c:strRef>
          </c:tx>
          <c:spPr>
            <a:ln w="28575" cap="rnd">
              <a:solidFill>
                <a:schemeClr val="accent2"/>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period'!$C$46,'O365H Pre-test+post test period'!$I$46)</c:f>
              <c:numCache>
                <c:formatCode>0.00%</c:formatCode>
                <c:ptCount val="2"/>
                <c:pt idx="0">
                  <c:v>0.22508452745129609</c:v>
                </c:pt>
                <c:pt idx="1">
                  <c:v>0.14697767745171808</c:v>
                </c:pt>
              </c:numCache>
            </c:numRef>
          </c:val>
          <c:smooth val="0"/>
          <c:extLst>
            <c:ext xmlns:c16="http://schemas.microsoft.com/office/drawing/2014/chart" uri="{C3380CC4-5D6E-409C-BE32-E72D297353CC}">
              <c16:uniqueId val="{00000001-D155-49E5-A917-DE1840C059BF}"/>
            </c:ext>
          </c:extLst>
        </c:ser>
        <c:dLbls>
          <c:showLegendKey val="0"/>
          <c:showVal val="0"/>
          <c:showCatName val="0"/>
          <c:showSerName val="0"/>
          <c:showPercent val="0"/>
          <c:showBubbleSize val="0"/>
        </c:dLbls>
        <c:smooth val="0"/>
        <c:axId val="947916008"/>
        <c:axId val="947915024"/>
      </c:lineChart>
      <c:catAx>
        <c:axId val="94791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7915024"/>
        <c:crosses val="autoZero"/>
        <c:auto val="1"/>
        <c:lblAlgn val="ctr"/>
        <c:lblOffset val="100"/>
        <c:noMultiLvlLbl val="0"/>
      </c:catAx>
      <c:valAx>
        <c:axId val="9479150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79160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period'!$A$36</c:f>
              <c:strCache>
                <c:ptCount val="1"/>
                <c:pt idx="0">
                  <c:v>New visitors</c:v>
                </c:pt>
              </c:strCache>
            </c:strRef>
          </c:tx>
          <c:spPr>
            <a:ln w="28575" cap="rnd">
              <a:solidFill>
                <a:schemeClr val="accent1"/>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period'!$C$36,'O365H Pre-test+post test period'!$I$36)</c:f>
              <c:numCache>
                <c:formatCode>0.00%</c:formatCode>
                <c:ptCount val="2"/>
                <c:pt idx="0">
                  <c:v>0.74867171147963296</c:v>
                </c:pt>
                <c:pt idx="1">
                  <c:v>0.69525959367945822</c:v>
                </c:pt>
              </c:numCache>
            </c:numRef>
          </c:val>
          <c:smooth val="0"/>
          <c:extLst>
            <c:ext xmlns:c16="http://schemas.microsoft.com/office/drawing/2014/chart" uri="{C3380CC4-5D6E-409C-BE32-E72D297353CC}">
              <c16:uniqueId val="{00000000-0533-4411-B936-43951EA9A37B}"/>
            </c:ext>
          </c:extLst>
        </c:ser>
        <c:dLbls>
          <c:showLegendKey val="0"/>
          <c:showVal val="0"/>
          <c:showCatName val="0"/>
          <c:showSerName val="0"/>
          <c:showPercent val="0"/>
          <c:showBubbleSize val="0"/>
        </c:dLbls>
        <c:smooth val="0"/>
        <c:axId val="1085072432"/>
        <c:axId val="940299592"/>
      </c:lineChart>
      <c:catAx>
        <c:axId val="1085072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0299592"/>
        <c:crosses val="autoZero"/>
        <c:auto val="1"/>
        <c:lblAlgn val="ctr"/>
        <c:lblOffset val="100"/>
        <c:noMultiLvlLbl val="0"/>
      </c:catAx>
      <c:valAx>
        <c:axId val="9402995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50724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'O365 Personal Pre-test BUY TRY'!$A$6</c:f>
              <c:strCache>
                <c:ptCount val="1"/>
                <c:pt idx="0">
                  <c:v>New visitors</c:v>
                </c:pt>
              </c:strCache>
            </c:strRef>
          </c:tx>
          <c:spPr>
            <a:solidFill>
              <a:schemeClr val="accent1"/>
            </a:solidFill>
            <a:ln>
              <a:noFill/>
            </a:ln>
            <a:effectLst/>
          </c:spPr>
          <c:invertIfNegative val="0"/>
          <c:dLbls>
            <c:delete val="1"/>
          </c:dLbls>
          <c:cat>
            <c:strRef>
              <c:f>('O365 Personal Pre-test BUY TRY'!$B$2,'O365 Personal Pre-test BUY TRY'!$D$2)</c:f>
              <c:strCache>
                <c:ptCount val="2"/>
                <c:pt idx="0">
                  <c:v>Buy</c:v>
                </c:pt>
                <c:pt idx="1">
                  <c:v>Try</c:v>
                </c:pt>
              </c:strCache>
            </c:strRef>
          </c:cat>
          <c:val>
            <c:numRef>
              <c:f>('O365 Personal Pre-test BUY TRY'!$C$6,'O365 Personal Pre-test BUY TRY'!$E$6)</c:f>
              <c:numCache>
                <c:formatCode>0.00%</c:formatCode>
                <c:ptCount val="2"/>
                <c:pt idx="0">
                  <c:v>0.72327917913638307</c:v>
                </c:pt>
                <c:pt idx="1">
                  <c:v>0.73191094619666053</c:v>
                </c:pt>
              </c:numCache>
            </c:numRef>
          </c:val>
          <c:extLst>
            <c:ext xmlns:c16="http://schemas.microsoft.com/office/drawing/2014/chart" uri="{C3380CC4-5D6E-409C-BE32-E72D297353CC}">
              <c16:uniqueId val="{00000000-5DF6-4308-8857-CE2F8D4EB217}"/>
            </c:ext>
          </c:extLst>
        </c:ser>
        <c:ser>
          <c:idx val="1"/>
          <c:order val="1"/>
          <c:tx>
            <c:strRef>
              <c:f>'O365 Personal Pre-test BUY TRY'!$A$7</c:f>
              <c:strCache>
                <c:ptCount val="1"/>
                <c:pt idx="0">
                  <c:v>Return visitors</c:v>
                </c:pt>
              </c:strCache>
            </c:strRef>
          </c:tx>
          <c:spPr>
            <a:solidFill>
              <a:schemeClr val="accent2"/>
            </a:solidFill>
            <a:ln>
              <a:noFill/>
            </a:ln>
            <a:effectLst/>
          </c:spPr>
          <c:invertIfNegative val="0"/>
          <c:dLbls>
            <c:delete val="1"/>
          </c:dLbls>
          <c:val>
            <c:numRef>
              <c:f>('O365 Personal Pre-test BUY TRY'!$C$7,'O365 Personal Pre-test BUY TRY'!$E$7)</c:f>
              <c:numCache>
                <c:formatCode>0.00%</c:formatCode>
                <c:ptCount val="2"/>
                <c:pt idx="0">
                  <c:v>0.27672082086361693</c:v>
                </c:pt>
                <c:pt idx="1">
                  <c:v>0.26808905380333953</c:v>
                </c:pt>
              </c:numCache>
            </c:numRef>
          </c:val>
          <c:extLst>
            <c:ext xmlns:c16="http://schemas.microsoft.com/office/drawing/2014/chart" uri="{C3380CC4-5D6E-409C-BE32-E72D297353CC}">
              <c16:uniqueId val="{00000001-5DF6-4308-8857-CE2F8D4EB217}"/>
            </c:ext>
          </c:extLst>
        </c:ser>
        <c:dLbls>
          <c:dLblPos val="outEnd"/>
          <c:showLegendKey val="0"/>
          <c:showVal val="1"/>
          <c:showCatName val="0"/>
          <c:showSerName val="0"/>
          <c:showPercent val="0"/>
          <c:showBubbleSize val="0"/>
        </c:dLbls>
        <c:gapWidth val="219"/>
        <c:overlap val="-27"/>
        <c:axId val="1111278744"/>
        <c:axId val="1111275464"/>
        <c:extLst>
          <c:ext xmlns:c15="http://schemas.microsoft.com/office/drawing/2012/chart" uri="{02D57815-91ED-43cb-92C2-25804820EDAC}">
            <c15:filteredBarSeries>
              <c15:ser>
                <c:idx val="2"/>
                <c:order val="2"/>
                <c:tx>
                  <c:strRef>
                    <c:extLst>
                      <c:ext uri="{02D57815-91ED-43cb-92C2-25804820EDAC}">
                        <c15:formulaRef>
                          <c15:sqref>'O365 Personal Pre-test BUY TRY'!$A$8</c15:sqref>
                        </c15:formulaRef>
                      </c:ext>
                    </c:extLst>
                    <c:strCache>
                      <c:ptCount val="1"/>
                      <c:pt idx="0">
                        <c:v> Entry Channel </c:v>
                      </c:pt>
                    </c:strCache>
                  </c:strRef>
                </c:tx>
                <c:spPr>
                  <a:solidFill>
                    <a:schemeClr val="accent3"/>
                  </a:solidFill>
                  <a:ln>
                    <a:noFill/>
                  </a:ln>
                  <a:effectLst/>
                </c:spPr>
                <c:invertIfNegative val="0"/>
                <c:dLbls>
                  <c:delete val="1"/>
                </c:dLbls>
                <c:val>
                  <c:numRef>
                    <c:extLst>
                      <c:ext uri="{02D57815-91ED-43cb-92C2-25804820EDAC}">
                        <c15:formulaRef>
                          <c15:sqref>('O365 Personal Pre-test BUY TRY'!$C$8,'O365 Personal Pre-test BUY TRY'!$E$8)</c15:sqref>
                        </c15:formulaRef>
                      </c:ext>
                    </c:extLst>
                    <c:numCache>
                      <c:formatCode>General</c:formatCode>
                      <c:ptCount val="2"/>
                    </c:numCache>
                  </c:numRef>
                </c:val>
                <c:extLst>
                  <c:ext xmlns:c16="http://schemas.microsoft.com/office/drawing/2014/chart" uri="{C3380CC4-5D6E-409C-BE32-E72D297353CC}">
                    <c16:uniqueId val="{00000002-5DF6-4308-8857-CE2F8D4EB217}"/>
                  </c:ext>
                </c:extLst>
              </c15:ser>
            </c15:filteredBarSeries>
          </c:ext>
        </c:extLst>
      </c:barChart>
      <c:catAx>
        <c:axId val="1111278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5464"/>
        <c:crosses val="autoZero"/>
        <c:auto val="1"/>
        <c:lblAlgn val="ctr"/>
        <c:lblOffset val="100"/>
        <c:noMultiLvlLbl val="0"/>
      </c:catAx>
      <c:valAx>
        <c:axId val="111127546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278744"/>
        <c:crosses val="autoZero"/>
        <c:crossBetween val="between"/>
      </c:valAx>
      <c:spPr>
        <a:noFill/>
        <a:ln>
          <a:noFill/>
        </a:ln>
        <a:effectLst/>
      </c:spPr>
    </c:plotArea>
    <c:legend>
      <c:legendPos val="r"/>
      <c:layout>
        <c:manualLayout>
          <c:xMode val="edge"/>
          <c:yMode val="edge"/>
          <c:x val="0.62608017179670727"/>
          <c:y val="0.20668398213401371"/>
          <c:w val="0.32764283868792216"/>
          <c:h val="0.519461080728088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'O365 Personal Pre-test BUY TRY'!$A$9</c:f>
              <c:strCache>
                <c:ptCount val="1"/>
                <c:pt idx="0">
                  <c:v>Store </c:v>
                </c:pt>
              </c:strCache>
            </c:strRef>
          </c:tx>
          <c:spPr>
            <a:solidFill>
              <a:schemeClr val="accent5"/>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TRY'!$C$9,'O365 Personal Pre-test BUY TRY'!$E$9)</c:f>
              <c:numCache>
                <c:formatCode>0.00%</c:formatCode>
                <c:ptCount val="2"/>
                <c:pt idx="0">
                  <c:v>0.29474846800627047</c:v>
                </c:pt>
                <c:pt idx="1">
                  <c:v>0.30148423005565861</c:v>
                </c:pt>
              </c:numCache>
            </c:numRef>
          </c:val>
          <c:extLst>
            <c:ext xmlns:c16="http://schemas.microsoft.com/office/drawing/2014/chart" uri="{C3380CC4-5D6E-409C-BE32-E72D297353CC}">
              <c16:uniqueId val="{00000000-780A-4779-9EEC-0C80915EB9A9}"/>
            </c:ext>
          </c:extLst>
        </c:ser>
        <c:ser>
          <c:idx val="3"/>
          <c:order val="1"/>
          <c:tx>
            <c:strRef>
              <c:f>'O365 Personal Pre-test BUY TRY'!$A$10</c:f>
              <c:strCache>
                <c:ptCount val="1"/>
                <c:pt idx="0">
                  <c:v>O365 Web</c:v>
                </c:pt>
              </c:strCache>
            </c:strRef>
          </c:tx>
          <c:spPr>
            <a:solidFill>
              <a:schemeClr val="accent4"/>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TRY'!$C$10,'O365 Personal Pre-test BUY TRY'!$E$10)</c:f>
              <c:numCache>
                <c:formatCode>0.00%</c:formatCode>
                <c:ptCount val="2"/>
                <c:pt idx="0">
                  <c:v>0.31566196380219469</c:v>
                </c:pt>
                <c:pt idx="1">
                  <c:v>0.41434755720470007</c:v>
                </c:pt>
              </c:numCache>
            </c:numRef>
          </c:val>
          <c:extLst>
            <c:ext xmlns:c16="http://schemas.microsoft.com/office/drawing/2014/chart" uri="{C3380CC4-5D6E-409C-BE32-E72D297353CC}">
              <c16:uniqueId val="{00000001-780A-4779-9EEC-0C80915EB9A9}"/>
            </c:ext>
          </c:extLst>
        </c:ser>
        <c:ser>
          <c:idx val="0"/>
          <c:order val="2"/>
          <c:tx>
            <c:strRef>
              <c:f>'O365 Personal Pre-test BUY TRY'!$A$11</c:f>
              <c:strCache>
                <c:ptCount val="1"/>
                <c:pt idx="0">
                  <c:v>Office.com</c:v>
                </c:pt>
              </c:strCache>
            </c:strRef>
          </c:tx>
          <c:spPr>
            <a:solidFill>
              <a:schemeClr val="accent1"/>
            </a:solidFill>
            <a:ln>
              <a:noFill/>
            </a:ln>
            <a:effectLst/>
          </c:spPr>
          <c:invertIfNegative val="0"/>
          <c:val>
            <c:numRef>
              <c:f>('O365 Personal Pre-test BUY TRY'!$C$11,'O365 Personal Pre-test BUY TRY'!$E$11)</c:f>
              <c:numCache>
                <c:formatCode>0.00%</c:formatCode>
                <c:ptCount val="2"/>
                <c:pt idx="0">
                  <c:v>6.5056291862619353E-2</c:v>
                </c:pt>
                <c:pt idx="1">
                  <c:v>8.7507730364873221E-2</c:v>
                </c:pt>
              </c:numCache>
            </c:numRef>
          </c:val>
          <c:extLst>
            <c:ext xmlns:c16="http://schemas.microsoft.com/office/drawing/2014/chart" uri="{C3380CC4-5D6E-409C-BE32-E72D297353CC}">
              <c16:uniqueId val="{00000002-780A-4779-9EEC-0C80915EB9A9}"/>
            </c:ext>
          </c:extLst>
        </c:ser>
        <c:dLbls>
          <c:showLegendKey val="0"/>
          <c:showVal val="0"/>
          <c:showCatName val="0"/>
          <c:showSerName val="0"/>
          <c:showPercent val="0"/>
          <c:showBubbleSize val="0"/>
        </c:dLbls>
        <c:gapWidth val="219"/>
        <c:axId val="647244488"/>
        <c:axId val="647247440"/>
      </c:barChart>
      <c:catAx>
        <c:axId val="647244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7440"/>
        <c:crosses val="autoZero"/>
        <c:auto val="1"/>
        <c:lblAlgn val="ctr"/>
        <c:lblOffset val="100"/>
        <c:noMultiLvlLbl val="0"/>
      </c:catAx>
      <c:valAx>
        <c:axId val="6472474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4488"/>
        <c:crosses val="autoZero"/>
        <c:crossBetween val="between"/>
      </c:valAx>
      <c:spPr>
        <a:noFill/>
        <a:ln>
          <a:noFill/>
        </a:ln>
        <a:effectLst/>
      </c:spPr>
    </c:plotArea>
    <c:legend>
      <c:legendPos val="r"/>
      <c:layout>
        <c:manualLayout>
          <c:xMode val="edge"/>
          <c:yMode val="edge"/>
          <c:x val="0.59803608146989329"/>
          <c:y val="0.20270773845576995"/>
          <c:w val="0.33451546146032152"/>
          <c:h val="0.36685039370078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'O365 Personal Pre-test BUY TRY'!$A$13</c:f>
              <c:strCache>
                <c:ptCount val="1"/>
                <c:pt idx="0">
                  <c:v>O&amp;O</c:v>
                </c:pt>
              </c:strCache>
            </c:strRef>
          </c:tx>
          <c:spPr>
            <a:solidFill>
              <a:schemeClr val="accent1"/>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TRY'!$C$13,'O365 Personal Pre-test BUY TRY'!$E$13)</c:f>
              <c:numCache>
                <c:formatCode>0.00%</c:formatCode>
                <c:ptCount val="2"/>
                <c:pt idx="0">
                  <c:v>0.29392902949978622</c:v>
                </c:pt>
                <c:pt idx="1">
                  <c:v>0.2526283240568955</c:v>
                </c:pt>
              </c:numCache>
            </c:numRef>
          </c:val>
          <c:extLst>
            <c:ext xmlns:c16="http://schemas.microsoft.com/office/drawing/2014/chart" uri="{C3380CC4-5D6E-409C-BE32-E72D297353CC}">
              <c16:uniqueId val="{00000000-5639-4B8E-8C74-CA96BFF7A45F}"/>
            </c:ext>
          </c:extLst>
        </c:ser>
        <c:ser>
          <c:idx val="1"/>
          <c:order val="1"/>
          <c:tx>
            <c:strRef>
              <c:f>'O365 Personal Pre-test BUY TRY'!$A$14</c:f>
              <c:strCache>
                <c:ptCount val="1"/>
                <c:pt idx="0">
                  <c:v>Direct</c:v>
                </c:pt>
              </c:strCache>
            </c:strRef>
          </c:tx>
          <c:spPr>
            <a:solidFill>
              <a:schemeClr val="accent2"/>
            </a:solidFill>
            <a:ln>
              <a:noFill/>
            </a:ln>
            <a:effectLst/>
          </c:spPr>
          <c:invertIfNegative val="0"/>
          <c:val>
            <c:numRef>
              <c:f>('O365 Personal Pre-test BUY TRY'!$C$14,'O365 Personal Pre-test BUY TRY'!$E$14)</c:f>
              <c:numCache>
                <c:formatCode>0.00%</c:formatCode>
                <c:ptCount val="2"/>
                <c:pt idx="0">
                  <c:v>0.32114863901952401</c:v>
                </c:pt>
                <c:pt idx="1">
                  <c:v>0.26066790352504637</c:v>
                </c:pt>
              </c:numCache>
            </c:numRef>
          </c:val>
          <c:extLst>
            <c:ext xmlns:c16="http://schemas.microsoft.com/office/drawing/2014/chart" uri="{C3380CC4-5D6E-409C-BE32-E72D297353CC}">
              <c16:uniqueId val="{00000001-5639-4B8E-8C74-CA96BFF7A45F}"/>
            </c:ext>
          </c:extLst>
        </c:ser>
        <c:ser>
          <c:idx val="2"/>
          <c:order val="2"/>
          <c:tx>
            <c:strRef>
              <c:f>'O365 Personal Pre-test BUY TRY'!$A$15</c:f>
              <c:strCache>
                <c:ptCount val="1"/>
                <c:pt idx="0">
                  <c:v>Paid Search</c:v>
                </c:pt>
              </c:strCache>
            </c:strRef>
          </c:tx>
          <c:spPr>
            <a:solidFill>
              <a:schemeClr val="accent3"/>
            </a:solidFill>
            <a:ln>
              <a:noFill/>
            </a:ln>
            <a:effectLst/>
          </c:spPr>
          <c:invertIfNegative val="0"/>
          <c:val>
            <c:numRef>
              <c:f>('O365 Personal Pre-test BUY TRY'!$C$15,'O365 Personal Pre-test BUY TRY'!$E$15)</c:f>
              <c:numCache>
                <c:formatCode>0.00%</c:formatCode>
                <c:ptCount val="2"/>
                <c:pt idx="0">
                  <c:v>0.18501496365968362</c:v>
                </c:pt>
                <c:pt idx="1">
                  <c:v>0.19171304885590601</c:v>
                </c:pt>
              </c:numCache>
            </c:numRef>
          </c:val>
          <c:extLst>
            <c:ext xmlns:c16="http://schemas.microsoft.com/office/drawing/2014/chart" uri="{C3380CC4-5D6E-409C-BE32-E72D297353CC}">
              <c16:uniqueId val="{00000002-5639-4B8E-8C74-CA96BFF7A45F}"/>
            </c:ext>
          </c:extLst>
        </c:ser>
        <c:ser>
          <c:idx val="3"/>
          <c:order val="3"/>
          <c:tx>
            <c:strRef>
              <c:f>'O365 Personal Pre-test BUY TRY'!$A$16</c:f>
              <c:strCache>
                <c:ptCount val="1"/>
                <c:pt idx="0">
                  <c:v>Organic Search</c:v>
                </c:pt>
              </c:strCache>
            </c:strRef>
          </c:tx>
          <c:spPr>
            <a:solidFill>
              <a:schemeClr val="accent4"/>
            </a:solidFill>
            <a:ln>
              <a:noFill/>
            </a:ln>
            <a:effectLst/>
          </c:spPr>
          <c:invertIfNegative val="0"/>
          <c:val>
            <c:numRef>
              <c:f>('O365 Personal Pre-test BUY TRY'!$C$16,'O365 Personal Pre-test BUY TRY'!$E$16)</c:f>
              <c:numCache>
                <c:formatCode>0.00%</c:formatCode>
                <c:ptCount val="2"/>
                <c:pt idx="0">
                  <c:v>0.17311529143508622</c:v>
                </c:pt>
                <c:pt idx="1">
                  <c:v>0.25077303648732219</c:v>
                </c:pt>
              </c:numCache>
            </c:numRef>
          </c:val>
          <c:extLst>
            <c:ext xmlns:c16="http://schemas.microsoft.com/office/drawing/2014/chart" uri="{C3380CC4-5D6E-409C-BE32-E72D297353CC}">
              <c16:uniqueId val="{00000003-5639-4B8E-8C74-CA96BFF7A45F}"/>
            </c:ext>
          </c:extLst>
        </c:ser>
        <c:dLbls>
          <c:showLegendKey val="0"/>
          <c:showVal val="0"/>
          <c:showCatName val="0"/>
          <c:showSerName val="0"/>
          <c:showPercent val="0"/>
          <c:showBubbleSize val="0"/>
        </c:dLbls>
        <c:gapWidth val="219"/>
        <c:overlap val="-27"/>
        <c:axId val="849353960"/>
        <c:axId val="849354288"/>
      </c:barChart>
      <c:catAx>
        <c:axId val="849353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4288"/>
        <c:crosses val="autoZero"/>
        <c:auto val="1"/>
        <c:lblAlgn val="ctr"/>
        <c:lblOffset val="100"/>
        <c:noMultiLvlLbl val="0"/>
      </c:catAx>
      <c:valAx>
        <c:axId val="84935428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3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'O365 Personal Pre-test BUY TRY'!$A$19</c:f>
              <c:strCache>
                <c:ptCount val="1"/>
                <c:pt idx="0">
                  <c:v>tab-TechSpecsTab</c:v>
                </c:pt>
              </c:strCache>
            </c:strRef>
          </c:tx>
          <c:spPr>
            <a:solidFill>
              <a:schemeClr val="accent5"/>
            </a:solidFill>
            <a:ln>
              <a:noFill/>
            </a:ln>
            <a:effectLst/>
          </c:spPr>
          <c:invertIfNegative val="0"/>
          <c:cat>
            <c:strRef>
              <c:f>('O365 Personal Pre-test BUY TRY'!$B$2,'O365 Personal Pre-test BUY TRY'!$D$2)</c:f>
              <c:strCache>
                <c:ptCount val="2"/>
                <c:pt idx="0">
                  <c:v>Buy</c:v>
                </c:pt>
                <c:pt idx="1">
                  <c:v>Try</c:v>
                </c:pt>
              </c:strCache>
            </c:strRef>
          </c:cat>
          <c:val>
            <c:numRef>
              <c:f>('O365 Personal Pre-test BUY TRY'!$C$19,'O365 Personal Pre-test BUY TRY'!$E$19)</c:f>
              <c:numCache>
                <c:formatCode>0.00%</c:formatCode>
                <c:ptCount val="2"/>
                <c:pt idx="0">
                  <c:v>1.6745047741199943E-3</c:v>
                </c:pt>
                <c:pt idx="1">
                  <c:v>3.4013605442176869E-3</c:v>
                </c:pt>
              </c:numCache>
            </c:numRef>
          </c:val>
          <c:extLst>
            <c:ext xmlns:c16="http://schemas.microsoft.com/office/drawing/2014/chart" uri="{C3380CC4-5D6E-409C-BE32-E72D297353CC}">
              <c16:uniqueId val="{00000000-ACB5-4D9A-9415-A8267999449F}"/>
            </c:ext>
          </c:extLst>
        </c:ser>
        <c:ser>
          <c:idx val="0"/>
          <c:order val="1"/>
          <c:tx>
            <c:strRef>
              <c:f>'O365 Personal Pre-test BUY TRY'!$A$20</c:f>
              <c:strCache>
                <c:ptCount val="1"/>
                <c:pt idx="0">
                  <c:v>tab-FAQTab</c:v>
                </c:pt>
              </c:strCache>
            </c:strRef>
          </c:tx>
          <c:spPr>
            <a:solidFill>
              <a:schemeClr val="accent1"/>
            </a:solidFill>
            <a:ln>
              <a:noFill/>
            </a:ln>
            <a:effectLst/>
          </c:spPr>
          <c:invertIfNegative val="0"/>
          <c:val>
            <c:numRef>
              <c:f>('O365 Personal Pre-test BUY TRY'!$C$20,'O365 Personal Pre-test BUY TRY'!$E$20)</c:f>
              <c:numCache>
                <c:formatCode>0.00%</c:formatCode>
                <c:ptCount val="2"/>
                <c:pt idx="0">
                  <c:v>1.0332050733931879E-3</c:v>
                </c:pt>
                <c:pt idx="1">
                  <c:v>2.1645021645021645E-3</c:v>
                </c:pt>
              </c:numCache>
            </c:numRef>
          </c:val>
          <c:extLst>
            <c:ext xmlns:c16="http://schemas.microsoft.com/office/drawing/2014/chart" uri="{C3380CC4-5D6E-409C-BE32-E72D297353CC}">
              <c16:uniqueId val="{00000001-ACB5-4D9A-9415-A8267999449F}"/>
            </c:ext>
          </c:extLst>
        </c:ser>
        <c:ser>
          <c:idx val="1"/>
          <c:order val="2"/>
          <c:tx>
            <c:strRef>
              <c:f>'O365 Personal Pre-test BUY TRY'!$A$21</c:f>
              <c:strCache>
                <c:ptCount val="1"/>
                <c:pt idx="0">
                  <c:v>tab-ReviewsTab</c:v>
                </c:pt>
              </c:strCache>
            </c:strRef>
          </c:tx>
          <c:spPr>
            <a:solidFill>
              <a:schemeClr val="accent2"/>
            </a:solidFill>
            <a:ln>
              <a:noFill/>
            </a:ln>
            <a:effectLst/>
          </c:spPr>
          <c:invertIfNegative val="0"/>
          <c:val>
            <c:numRef>
              <c:f>('O365 Personal Pre-test BUY TRY'!$C$21,'O365 Personal Pre-test BUY TRY'!$E$21)</c:f>
              <c:numCache>
                <c:formatCode>0.00%</c:formatCode>
                <c:ptCount val="2"/>
                <c:pt idx="0">
                  <c:v>9.6194955109020952E-4</c:v>
                </c:pt>
                <c:pt idx="1">
                  <c:v>3.7105751391465678E-3</c:v>
                </c:pt>
              </c:numCache>
            </c:numRef>
          </c:val>
          <c:extLst>
            <c:ext xmlns:c16="http://schemas.microsoft.com/office/drawing/2014/chart" uri="{C3380CC4-5D6E-409C-BE32-E72D297353CC}">
              <c16:uniqueId val="{00000002-ACB5-4D9A-9415-A8267999449F}"/>
            </c:ext>
          </c:extLst>
        </c:ser>
        <c:ser>
          <c:idx val="2"/>
          <c:order val="3"/>
          <c:tx>
            <c:strRef>
              <c:f>'O365 Personal Pre-test BUY TRY'!$A$22</c:f>
              <c:strCache>
                <c:ptCount val="1"/>
                <c:pt idx="0">
                  <c:v>tab-Overviewtab</c:v>
                </c:pt>
              </c:strCache>
            </c:strRef>
          </c:tx>
          <c:spPr>
            <a:solidFill>
              <a:schemeClr val="accent3"/>
            </a:solidFill>
            <a:ln>
              <a:noFill/>
            </a:ln>
            <a:effectLst/>
          </c:spPr>
          <c:invertIfNegative val="0"/>
          <c:val>
            <c:numRef>
              <c:f>('O365 Personal Pre-test BUY TRY'!$C$22,'O365 Personal Pre-test BUY TRY'!$E$22)</c:f>
              <c:numCache>
                <c:formatCode>0.00%</c:formatCode>
                <c:ptCount val="2"/>
                <c:pt idx="0">
                  <c:v>3.9190537266638165E-4</c:v>
                </c:pt>
                <c:pt idx="1">
                  <c:v>3.0921459492888067E-4</c:v>
                </c:pt>
              </c:numCache>
            </c:numRef>
          </c:val>
          <c:extLst>
            <c:ext xmlns:c16="http://schemas.microsoft.com/office/drawing/2014/chart" uri="{C3380CC4-5D6E-409C-BE32-E72D297353CC}">
              <c16:uniqueId val="{00000003-ACB5-4D9A-9415-A8267999449F}"/>
            </c:ext>
          </c:extLst>
        </c:ser>
        <c:dLbls>
          <c:showLegendKey val="0"/>
          <c:showVal val="0"/>
          <c:showCatName val="0"/>
          <c:showSerName val="0"/>
          <c:showPercent val="0"/>
          <c:showBubbleSize val="0"/>
        </c:dLbls>
        <c:gapWidth val="219"/>
        <c:overlap val="-27"/>
        <c:axId val="1114883544"/>
        <c:axId val="1114886824"/>
        <c:extLst/>
      </c:barChart>
      <c:catAx>
        <c:axId val="1114883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6824"/>
        <c:crosses val="autoZero"/>
        <c:auto val="1"/>
        <c:lblAlgn val="ctr"/>
        <c:lblOffset val="100"/>
        <c:noMultiLvlLbl val="0"/>
      </c:catAx>
      <c:valAx>
        <c:axId val="11148868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3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a:t>
            </a:r>
            <a:r>
              <a:rPr lang="en-US" baseline="0" dirty="0"/>
              <a:t> Channel</a:t>
            </a:r>
            <a:endParaRPr lang="en-US" dirty="0"/>
          </a:p>
        </c:rich>
      </c:tx>
      <c:overlay val="0"/>
      <c:spPr>
        <a:noFill/>
        <a:ln>
          <a:noFill/>
        </a:ln>
        <a:effectLst/>
      </c:spPr>
    </c:title>
    <c:autoTitleDeleted val="0"/>
    <c:plotArea>
      <c:layout/>
      <c:lineChart>
        <c:grouping val="standard"/>
        <c:varyColors val="0"/>
        <c:ser>
          <c:idx val="0"/>
          <c:order val="0"/>
          <c:tx>
            <c:strRef>
              <c:f>'O365P pre-test+post test period'!$A$16</c:f>
              <c:strCache>
                <c:ptCount val="1"/>
                <c:pt idx="0">
                  <c:v>O&amp;O</c:v>
                </c:pt>
              </c:strCache>
            </c:strRef>
          </c:tx>
          <c:spPr>
            <a:ln w="28575" cap="rnd">
              <a:solidFill>
                <a:srgbClr val="002060"/>
              </a:solidFill>
              <a:round/>
            </a:ln>
            <a:effectLst/>
          </c:spPr>
          <c:marker>
            <c:symbol val="none"/>
          </c:marker>
          <c:cat>
            <c:strRef>
              <c:f>'O365P pre-test+post test period'!$C$4:$D$4</c:f>
              <c:strCache>
                <c:ptCount val="2"/>
                <c:pt idx="0">
                  <c:v>Pre-Test Buy</c:v>
                </c:pt>
                <c:pt idx="1">
                  <c:v>Test Period Buy</c:v>
                </c:pt>
              </c:strCache>
            </c:strRef>
          </c:cat>
          <c:val>
            <c:numRef>
              <c:f>('O365P pre-test+post test period'!$C$16,'O365P pre-test+post test period'!$E$16)</c:f>
              <c:numCache>
                <c:formatCode>0.00%</c:formatCode>
                <c:ptCount val="2"/>
                <c:pt idx="0">
                  <c:v>0.29392902949978622</c:v>
                </c:pt>
                <c:pt idx="1">
                  <c:v>0.35373165185032046</c:v>
                </c:pt>
              </c:numCache>
            </c:numRef>
          </c:val>
          <c:smooth val="0"/>
          <c:extLst>
            <c:ext xmlns:c16="http://schemas.microsoft.com/office/drawing/2014/chart" uri="{C3380CC4-5D6E-409C-BE32-E72D297353CC}">
              <c16:uniqueId val="{00000000-AFAC-46BD-AFB8-A61BE46F8FFB}"/>
            </c:ext>
          </c:extLst>
        </c:ser>
        <c:ser>
          <c:idx val="1"/>
          <c:order val="1"/>
          <c:tx>
            <c:strRef>
              <c:f>'O365P pre-test+post test period'!$A$17</c:f>
              <c:strCache>
                <c:ptCount val="1"/>
                <c:pt idx="0">
                  <c:v>Direct</c:v>
                </c:pt>
              </c:strCache>
            </c:strRef>
          </c:tx>
          <c:spPr>
            <a:ln w="28575" cap="rnd">
              <a:solidFill>
                <a:srgbClr val="C00000"/>
              </a:solidFill>
              <a:round/>
            </a:ln>
            <a:effectLst/>
          </c:spPr>
          <c:marker>
            <c:symbol val="none"/>
          </c:marker>
          <c:val>
            <c:numRef>
              <c:f>('O365P pre-test+post test period'!$C$17,'O365P pre-test+post test period'!$E$17)</c:f>
              <c:numCache>
                <c:formatCode>0.00%</c:formatCode>
                <c:ptCount val="2"/>
                <c:pt idx="0">
                  <c:v>0.32114863901952401</c:v>
                </c:pt>
                <c:pt idx="1">
                  <c:v>0.27289642340293568</c:v>
                </c:pt>
              </c:numCache>
            </c:numRef>
          </c:val>
          <c:smooth val="0"/>
          <c:extLst>
            <c:ext xmlns:c16="http://schemas.microsoft.com/office/drawing/2014/chart" uri="{C3380CC4-5D6E-409C-BE32-E72D297353CC}">
              <c16:uniqueId val="{00000001-AFAC-46BD-AFB8-A61BE46F8FFB}"/>
            </c:ext>
          </c:extLst>
        </c:ser>
        <c:dLbls>
          <c:showLegendKey val="0"/>
          <c:showVal val="0"/>
          <c:showCatName val="0"/>
          <c:showSerName val="0"/>
          <c:showPercent val="0"/>
          <c:showBubbleSize val="0"/>
        </c:dLbls>
        <c:smooth val="0"/>
        <c:axId val="806075952"/>
        <c:axId val="806069392"/>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'O365P pre-test+post test period'!$A$10</c:f>
              <c:strCache>
                <c:ptCount val="1"/>
                <c:pt idx="0">
                  <c:v>Return visitors</c:v>
                </c:pt>
              </c:strCache>
            </c:strRef>
          </c:tx>
          <c:spPr>
            <a:ln w="28575" cap="rnd">
              <a:solidFill>
                <a:schemeClr val="accent2"/>
              </a:solidFill>
              <a:round/>
            </a:ln>
            <a:effectLst/>
          </c:spPr>
          <c:marker>
            <c:symbol val="none"/>
          </c:marker>
          <c:cat>
            <c:strRef>
              <c:f>('O365P pre-test+post test period'!$B$4,'O365P pre-test+post test period'!$D$4)</c:f>
              <c:strCache>
                <c:ptCount val="2"/>
                <c:pt idx="0">
                  <c:v>Pre-Test Buy</c:v>
                </c:pt>
                <c:pt idx="1">
                  <c:v>Test Period Buy</c:v>
                </c:pt>
              </c:strCache>
            </c:strRef>
          </c:cat>
          <c:val>
            <c:numRef>
              <c:f>('O365P pre-test+post test period'!$C$10,'O365P pre-test+post test period'!$E$10)</c:f>
              <c:numCache>
                <c:formatCode>0.00%</c:formatCode>
                <c:ptCount val="2"/>
                <c:pt idx="0">
                  <c:v>0.27672082086361693</c:v>
                </c:pt>
                <c:pt idx="1">
                  <c:v>0.30411412032251395</c:v>
                </c:pt>
              </c:numCache>
            </c:numRef>
          </c:val>
          <c:smooth val="0"/>
          <c:extLst>
            <c:ext xmlns:c16="http://schemas.microsoft.com/office/drawing/2014/chart" uri="{C3380CC4-5D6E-409C-BE32-E72D297353CC}">
              <c16:uniqueId val="{00000001-8D17-46D9-861C-6CC5B4FD9FE2}"/>
            </c:ext>
          </c:extLst>
        </c:ser>
        <c:dLbls>
          <c:showLegendKey val="0"/>
          <c:showVal val="0"/>
          <c:showCatName val="0"/>
          <c:showSerName val="0"/>
          <c:showPercent val="0"/>
          <c:showBubbleSize val="0"/>
        </c:dLbls>
        <c:smooth val="0"/>
        <c:axId val="848387728"/>
        <c:axId val="848386744"/>
      </c:lineChart>
      <c:catAx>
        <c:axId val="848387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6744"/>
        <c:crosses val="autoZero"/>
        <c:auto val="1"/>
        <c:lblAlgn val="ctr"/>
        <c:lblOffset val="100"/>
        <c:noMultiLvlLbl val="0"/>
      </c:catAx>
      <c:valAx>
        <c:axId val="8483867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387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Page</a:t>
            </a:r>
            <a:r>
              <a:rPr lang="en-US" baseline="0" dirty="0"/>
              <a:t> Engaged</a:t>
            </a:r>
            <a:endParaRPr lang="en-US" dirty="0"/>
          </a:p>
        </c:rich>
      </c:tx>
      <c:overlay val="0"/>
      <c:spPr>
        <a:noFill/>
        <a:ln>
          <a:noFill/>
        </a:ln>
        <a:effectLst/>
      </c:spPr>
    </c:title>
    <c:autoTitleDeleted val="0"/>
    <c:plotArea>
      <c:layout/>
      <c:lineChart>
        <c:grouping val="standard"/>
        <c:varyColors val="0"/>
        <c:ser>
          <c:idx val="2"/>
          <c:order val="0"/>
          <c:tx>
            <c:strRef>
              <c:f>'O365P pre-test+post test period'!$A$25</c:f>
              <c:strCache>
                <c:ptCount val="1"/>
                <c:pt idx="0">
                  <c:v>tab-Overviewtab</c:v>
                </c:pt>
              </c:strCache>
            </c:strRef>
          </c:tx>
          <c:spPr>
            <a:ln w="28575" cap="rnd">
              <a:solidFill>
                <a:srgbClr val="002060"/>
              </a:solidFill>
              <a:round/>
            </a:ln>
            <a:effectLst/>
          </c:spPr>
          <c:marker>
            <c:symbol val="none"/>
          </c:marker>
          <c:cat>
            <c:strRef>
              <c:f>('O365P pre-test+post test period'!$C$4,'O365P pre-test+post test period'!$D$4)</c:f>
              <c:strCache>
                <c:ptCount val="2"/>
                <c:pt idx="0">
                  <c:v>Pre-Test Buy</c:v>
                </c:pt>
                <c:pt idx="1">
                  <c:v>Test Period Buy</c:v>
                </c:pt>
              </c:strCache>
            </c:strRef>
          </c:cat>
          <c:val>
            <c:numRef>
              <c:f>('O365P pre-test+post test period'!$C$24,'O365P pre-test+post test period'!$E$24)</c:f>
              <c:numCache>
                <c:formatCode>0.00%</c:formatCode>
                <c:ptCount val="2"/>
                <c:pt idx="0">
                  <c:v>9.6194955109020952E-4</c:v>
                </c:pt>
                <c:pt idx="1">
                  <c:v>6.2021914409758115E-3</c:v>
                </c:pt>
              </c:numCache>
            </c:numRef>
          </c:val>
          <c:smooth val="0"/>
          <c:extLst>
            <c:ext xmlns:c16="http://schemas.microsoft.com/office/drawing/2014/chart" uri="{C3380CC4-5D6E-409C-BE32-E72D297353CC}">
              <c16:uniqueId val="{00000002-C5AD-4ECF-8472-D8D5D47981E4}"/>
            </c:ext>
          </c:extLst>
        </c:ser>
        <c:dLbls>
          <c:showLegendKey val="0"/>
          <c:showVal val="0"/>
          <c:showCatName val="0"/>
          <c:showSerName val="0"/>
          <c:showPercent val="0"/>
          <c:showBubbleSize val="0"/>
        </c:dLbls>
        <c:smooth val="0"/>
        <c:axId val="806075952"/>
        <c:axId val="806069392"/>
        <c:extLst>
          <c:ext xmlns:c15="http://schemas.microsoft.com/office/drawing/2012/chart" uri="{02D57815-91ED-43cb-92C2-25804820EDAC}">
            <c15:filteredLineSeries>
              <c15:ser>
                <c:idx val="4"/>
                <c:order val="1"/>
                <c:tx>
                  <c:strRef>
                    <c:extLst>
                      <c:ext uri="{02D57815-91ED-43cb-92C2-25804820EDAC}">
                        <c15:formulaRef>
                          <c15:sqref>'O365P pre-test+post test period'!$A$26</c15:sqref>
                        </c15:formulaRef>
                      </c:ext>
                    </c:extLst>
                    <c:strCache>
                      <c:ptCount val="1"/>
                      <c:pt idx="0">
                        <c:v>Trial link CTR</c:v>
                      </c:pt>
                    </c:strCache>
                  </c:strRef>
                </c:tx>
                <c:marker>
                  <c:symbol val="none"/>
                </c:marker>
                <c:cat>
                  <c:strRef>
                    <c:extLst>
                      <c:ext uri="{02D57815-91ED-43cb-92C2-25804820EDAC}">
                        <c15:formulaRef>
                          <c15:sqref>('O365P pre-test+post test period'!$C$4,'O365P pre-test+post test period'!$D$4)</c15:sqref>
                        </c15:formulaRef>
                      </c:ext>
                    </c:extLst>
                    <c:strCache>
                      <c:ptCount val="2"/>
                      <c:pt idx="0">
                        <c:v>Pre-Test Buy</c:v>
                      </c:pt>
                      <c:pt idx="1">
                        <c:v>Test Period Buy</c:v>
                      </c:pt>
                    </c:strCache>
                  </c:strRef>
                </c:cat>
                <c:val>
                  <c:numRef>
                    <c:extLst>
                      <c:ext uri="{02D57815-91ED-43cb-92C2-25804820EDAC}">
                        <c15:formulaRef>
                          <c15:sqref>('O365P pre-test+post test period'!$C$26,'O365P pre-test+post test period'!$F$26)</c15:sqref>
                        </c15:formulaRef>
                      </c:ext>
                    </c:extLst>
                    <c:numCache>
                      <c:formatCode>0.0%</c:formatCode>
                      <c:ptCount val="2"/>
                      <c:pt idx="0" formatCode="0.00%">
                        <c:v>1.4251104460595695E-4</c:v>
                      </c:pt>
                      <c:pt idx="1">
                        <c:v>25.112466404796361</c:v>
                      </c:pt>
                    </c:numCache>
                  </c:numRef>
                </c:val>
                <c:smooth val="0"/>
                <c:extLst>
                  <c:ext xmlns:c16="http://schemas.microsoft.com/office/drawing/2014/chart" uri="{C3380CC4-5D6E-409C-BE32-E72D297353CC}">
                    <c16:uniqueId val="{00000004-C5AD-4ECF-8472-D8D5D47981E4}"/>
                  </c:ext>
                </c:extLst>
              </c15:ser>
            </c15:filteredLineSeries>
          </c:ext>
        </c:extLst>
      </c:lineChart>
      <c:catAx>
        <c:axId val="80607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6075952"/>
        <c:crosses val="autoZero"/>
        <c:crossBetween val="between"/>
      </c:valAx>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'Pre-test BUY TRY'!$A$13</c:f>
              <c:strCache>
                <c:ptCount val="1"/>
                <c:pt idx="0">
                  <c:v>Direct</c:v>
                </c:pt>
              </c:strCache>
            </c:strRef>
          </c:tx>
          <c:spPr>
            <a:solidFill>
              <a:schemeClr val="accent1"/>
            </a:solidFill>
            <a:ln>
              <a:noFill/>
            </a:ln>
            <a:effectLst/>
          </c:spPr>
          <c:invertIfNegative val="0"/>
          <c:cat>
            <c:strRef>
              <c:f>('Pre-test BUY TRY'!$B$2,'Pre-test BUY TRY'!$D$2)</c:f>
              <c:strCache>
                <c:ptCount val="2"/>
                <c:pt idx="0">
                  <c:v>Buy</c:v>
                </c:pt>
                <c:pt idx="1">
                  <c:v>Try</c:v>
                </c:pt>
              </c:strCache>
            </c:strRef>
          </c:cat>
          <c:val>
            <c:numRef>
              <c:f>('Pre-test BUY TRY'!$C$13,'Pre-test BUY TRY'!$E$13)</c:f>
              <c:numCache>
                <c:formatCode>0.00%</c:formatCode>
                <c:ptCount val="2"/>
                <c:pt idx="0">
                  <c:v>0.34651153092289089</c:v>
                </c:pt>
                <c:pt idx="1">
                  <c:v>0.25792947995491872</c:v>
                </c:pt>
              </c:numCache>
            </c:numRef>
          </c:val>
          <c:extLst>
            <c:ext xmlns:c16="http://schemas.microsoft.com/office/drawing/2014/chart" uri="{C3380CC4-5D6E-409C-BE32-E72D297353CC}">
              <c16:uniqueId val="{00000000-A6F3-418E-AD01-904A3B53D6C1}"/>
            </c:ext>
          </c:extLst>
        </c:ser>
        <c:ser>
          <c:idx val="1"/>
          <c:order val="1"/>
          <c:tx>
            <c:strRef>
              <c:f>'Pre-test BUY TRY'!$A$14</c:f>
              <c:strCache>
                <c:ptCount val="1"/>
                <c:pt idx="0">
                  <c:v>O&amp;O</c:v>
                </c:pt>
              </c:strCache>
            </c:strRef>
          </c:tx>
          <c:spPr>
            <a:solidFill>
              <a:schemeClr val="accent2"/>
            </a:solidFill>
            <a:ln>
              <a:noFill/>
            </a:ln>
            <a:effectLst/>
          </c:spPr>
          <c:invertIfNegative val="0"/>
          <c:val>
            <c:numRef>
              <c:f>('Pre-test BUY TRY'!$C$14,'Pre-test BUY TRY'!$E$14)</c:f>
              <c:numCache>
                <c:formatCode>0.00%</c:formatCode>
                <c:ptCount val="2"/>
                <c:pt idx="0">
                  <c:v>0.26243796655406815</c:v>
                </c:pt>
                <c:pt idx="1">
                  <c:v>0.19014651424891321</c:v>
                </c:pt>
              </c:numCache>
            </c:numRef>
          </c:val>
          <c:extLst>
            <c:ext xmlns:c16="http://schemas.microsoft.com/office/drawing/2014/chart" uri="{C3380CC4-5D6E-409C-BE32-E72D297353CC}">
              <c16:uniqueId val="{00000001-A6F3-418E-AD01-904A3B53D6C1}"/>
            </c:ext>
          </c:extLst>
        </c:ser>
        <c:ser>
          <c:idx val="2"/>
          <c:order val="2"/>
          <c:tx>
            <c:strRef>
              <c:f>'Pre-test BUY TRY'!$A$15</c:f>
              <c:strCache>
                <c:ptCount val="1"/>
                <c:pt idx="0">
                  <c:v>Paid Search</c:v>
                </c:pt>
              </c:strCache>
            </c:strRef>
          </c:tx>
          <c:spPr>
            <a:solidFill>
              <a:schemeClr val="accent3"/>
            </a:solidFill>
            <a:ln>
              <a:noFill/>
            </a:ln>
            <a:effectLst/>
          </c:spPr>
          <c:invertIfNegative val="0"/>
          <c:val>
            <c:numRef>
              <c:f>('Pre-test BUY TRY'!$C$15,'Pre-test BUY TRY'!$E$15)</c:f>
              <c:numCache>
                <c:formatCode>0.00%</c:formatCode>
                <c:ptCount val="2"/>
                <c:pt idx="0">
                  <c:v>0.18553734517702991</c:v>
                </c:pt>
                <c:pt idx="1">
                  <c:v>0.28079214297214622</c:v>
                </c:pt>
              </c:numCache>
            </c:numRef>
          </c:val>
          <c:extLst>
            <c:ext xmlns:c16="http://schemas.microsoft.com/office/drawing/2014/chart" uri="{C3380CC4-5D6E-409C-BE32-E72D297353CC}">
              <c16:uniqueId val="{00000002-A6F3-418E-AD01-904A3B53D6C1}"/>
            </c:ext>
          </c:extLst>
        </c:ser>
        <c:ser>
          <c:idx val="3"/>
          <c:order val="3"/>
          <c:tx>
            <c:strRef>
              <c:f>'Pre-test BUY TRY'!$A$16</c:f>
              <c:strCache>
                <c:ptCount val="1"/>
                <c:pt idx="0">
                  <c:v>Organic Search</c:v>
                </c:pt>
              </c:strCache>
            </c:strRef>
          </c:tx>
          <c:spPr>
            <a:solidFill>
              <a:schemeClr val="accent4"/>
            </a:solidFill>
            <a:ln>
              <a:noFill/>
            </a:ln>
            <a:effectLst/>
          </c:spPr>
          <c:invertIfNegative val="0"/>
          <c:val>
            <c:numRef>
              <c:f>('Pre-test BUY TRY'!$C$16,'Pre-test BUY TRY'!$E$16)</c:f>
              <c:numCache>
                <c:formatCode>0.00%</c:formatCode>
                <c:ptCount val="2"/>
                <c:pt idx="0">
                  <c:v>0.18170065473956379</c:v>
                </c:pt>
                <c:pt idx="1">
                  <c:v>0.22508452745129609</c:v>
                </c:pt>
              </c:numCache>
            </c:numRef>
          </c:val>
          <c:extLst>
            <c:ext xmlns:c16="http://schemas.microsoft.com/office/drawing/2014/chart" uri="{C3380CC4-5D6E-409C-BE32-E72D297353CC}">
              <c16:uniqueId val="{00000003-A6F3-418E-AD01-904A3B53D6C1}"/>
            </c:ext>
          </c:extLst>
        </c:ser>
        <c:dLbls>
          <c:showLegendKey val="0"/>
          <c:showVal val="0"/>
          <c:showCatName val="0"/>
          <c:showSerName val="0"/>
          <c:showPercent val="0"/>
          <c:showBubbleSize val="0"/>
        </c:dLbls>
        <c:gapWidth val="219"/>
        <c:overlap val="-27"/>
        <c:axId val="849353960"/>
        <c:axId val="849354288"/>
      </c:barChart>
      <c:catAx>
        <c:axId val="849353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4288"/>
        <c:crosses val="autoZero"/>
        <c:auto val="1"/>
        <c:lblAlgn val="ctr"/>
        <c:lblOffset val="100"/>
        <c:noMultiLvlLbl val="0"/>
      </c:catAx>
      <c:valAx>
        <c:axId val="84935428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353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a:t>
            </a:r>
            <a:r>
              <a:rPr lang="en-US" baseline="0" dirty="0"/>
              <a:t> Channel</a:t>
            </a:r>
            <a:endParaRPr lang="en-US" dirty="0"/>
          </a:p>
        </c:rich>
      </c:tx>
      <c:layout>
        <c:manualLayout>
          <c:xMode val="edge"/>
          <c:yMode val="edge"/>
          <c:x val="0.41702066929133857"/>
          <c:y val="3.08285226138541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period'!$A$40</c:f>
              <c:strCache>
                <c:ptCount val="1"/>
                <c:pt idx="0">
                  <c:v>Store </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period'!$C$40,'O365P pre-test+post test period'!$I$40)</c:f>
              <c:numCache>
                <c:formatCode>0.00%</c:formatCode>
                <c:ptCount val="2"/>
                <c:pt idx="0">
                  <c:v>0.30148423005565861</c:v>
                </c:pt>
                <c:pt idx="1">
                  <c:v>0.37233822617324785</c:v>
                </c:pt>
              </c:numCache>
            </c:numRef>
          </c:val>
          <c:smooth val="0"/>
          <c:extLst>
            <c:ext xmlns:c16="http://schemas.microsoft.com/office/drawing/2014/chart" uri="{C3380CC4-5D6E-409C-BE32-E72D297353CC}">
              <c16:uniqueId val="{00000000-4604-4410-9DFC-FC28CDB44C8E}"/>
            </c:ext>
          </c:extLst>
        </c:ser>
        <c:dLbls>
          <c:showLegendKey val="0"/>
          <c:showVal val="0"/>
          <c:showCatName val="0"/>
          <c:showSerName val="0"/>
          <c:showPercent val="0"/>
          <c:showBubbleSize val="0"/>
        </c:dLbls>
        <c:smooth val="0"/>
        <c:axId val="733234112"/>
        <c:axId val="733237392"/>
      </c:lineChart>
      <c:catAx>
        <c:axId val="73323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7392"/>
        <c:crosses val="autoZero"/>
        <c:auto val="1"/>
        <c:lblAlgn val="ctr"/>
        <c:lblOffset val="100"/>
        <c:noMultiLvlLbl val="0"/>
      </c:catAx>
      <c:valAx>
        <c:axId val="733237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41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period'!$A$50</c:f>
              <c:strCache>
                <c:ptCount val="1"/>
                <c:pt idx="0">
                  <c:v>tab-TechSpecsTab</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period'!$C$50,'O365P pre-test+post test period'!$E$50)</c:f>
              <c:numCache>
                <c:formatCode>0.00%</c:formatCode>
                <c:ptCount val="2"/>
                <c:pt idx="0">
                  <c:v>3.4013605442176869E-3</c:v>
                </c:pt>
                <c:pt idx="1">
                  <c:v>9.1743119266055051E-3</c:v>
                </c:pt>
              </c:numCache>
            </c:numRef>
          </c:val>
          <c:smooth val="0"/>
          <c:extLst>
            <c:ext xmlns:c16="http://schemas.microsoft.com/office/drawing/2014/chart" uri="{C3380CC4-5D6E-409C-BE32-E72D297353CC}">
              <c16:uniqueId val="{00000000-3777-4595-B8E9-B8905E1FAE3B}"/>
            </c:ext>
          </c:extLst>
        </c:ser>
        <c:ser>
          <c:idx val="1"/>
          <c:order val="1"/>
          <c:tx>
            <c:strRef>
              <c:f>'O365P pre-test+post test period'!$A$51</c:f>
              <c:strCache>
                <c:ptCount val="1"/>
                <c:pt idx="0">
                  <c:v>tab-FAQTab</c:v>
                </c:pt>
              </c:strCache>
            </c:strRef>
          </c:tx>
          <c:spPr>
            <a:ln w="28575" cap="rnd">
              <a:solidFill>
                <a:schemeClr val="accent2"/>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period'!$C$51,'O365P pre-test+post test period'!$I$51)</c:f>
              <c:numCache>
                <c:formatCode>0.00%</c:formatCode>
                <c:ptCount val="2"/>
                <c:pt idx="0">
                  <c:v>2.1645021645021645E-3</c:v>
                </c:pt>
                <c:pt idx="1">
                  <c:v>7.8561091585693608E-3</c:v>
                </c:pt>
              </c:numCache>
            </c:numRef>
          </c:val>
          <c:smooth val="0"/>
          <c:extLst>
            <c:ext xmlns:c16="http://schemas.microsoft.com/office/drawing/2014/chart" uri="{C3380CC4-5D6E-409C-BE32-E72D297353CC}">
              <c16:uniqueId val="{00000001-3777-4595-B8E9-B8905E1FAE3B}"/>
            </c:ext>
          </c:extLst>
        </c:ser>
        <c:ser>
          <c:idx val="2"/>
          <c:order val="2"/>
          <c:tx>
            <c:strRef>
              <c:f>'O365P pre-test+post test period'!$A$52</c:f>
              <c:strCache>
                <c:ptCount val="1"/>
                <c:pt idx="0">
                  <c:v>tab-ReviewsTab</c:v>
                </c:pt>
              </c:strCache>
            </c:strRef>
          </c:tx>
          <c:spPr>
            <a:ln w="28575" cap="rnd">
              <a:solidFill>
                <a:schemeClr val="accent3"/>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period'!$C$52,'O365P pre-test+post test period'!$I$52)</c:f>
              <c:numCache>
                <c:formatCode>0.00%</c:formatCode>
                <c:ptCount val="2"/>
                <c:pt idx="0">
                  <c:v>3.7105751391465678E-3</c:v>
                </c:pt>
                <c:pt idx="1">
                  <c:v>6.2021914409758115E-3</c:v>
                </c:pt>
              </c:numCache>
            </c:numRef>
          </c:val>
          <c:smooth val="0"/>
          <c:extLst>
            <c:ext xmlns:c16="http://schemas.microsoft.com/office/drawing/2014/chart" uri="{C3380CC4-5D6E-409C-BE32-E72D297353CC}">
              <c16:uniqueId val="{00000002-3777-4595-B8E9-B8905E1FAE3B}"/>
            </c:ext>
          </c:extLst>
        </c:ser>
        <c:dLbls>
          <c:showLegendKey val="0"/>
          <c:showVal val="0"/>
          <c:showCatName val="0"/>
          <c:showSerName val="0"/>
          <c:showPercent val="0"/>
          <c:showBubbleSize val="0"/>
        </c:dLbls>
        <c:smooth val="0"/>
        <c:axId val="733157664"/>
        <c:axId val="732449696"/>
      </c:lineChart>
      <c:catAx>
        <c:axId val="73315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2449696"/>
        <c:crosses val="autoZero"/>
        <c:auto val="1"/>
        <c:lblAlgn val="ctr"/>
        <c:lblOffset val="100"/>
        <c:noMultiLvlLbl val="0"/>
      </c:catAx>
      <c:valAx>
        <c:axId val="7324496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157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period'!$A$46</c:f>
              <c:strCache>
                <c:ptCount val="1"/>
                <c:pt idx="0">
                  <c:v>Paid Search</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period'!$C$46,'O365P pre-test+post test period'!$I$46)</c:f>
              <c:numCache>
                <c:formatCode>0.00%</c:formatCode>
                <c:ptCount val="2"/>
                <c:pt idx="0">
                  <c:v>0.19171304885590601</c:v>
                </c:pt>
                <c:pt idx="1">
                  <c:v>0.19392185238784371</c:v>
                </c:pt>
              </c:numCache>
            </c:numRef>
          </c:val>
          <c:smooth val="0"/>
          <c:extLst>
            <c:ext xmlns:c16="http://schemas.microsoft.com/office/drawing/2014/chart" uri="{C3380CC4-5D6E-409C-BE32-E72D297353CC}">
              <c16:uniqueId val="{00000000-629B-48BD-936F-2DAFCB31BECF}"/>
            </c:ext>
          </c:extLst>
        </c:ser>
        <c:dLbls>
          <c:showLegendKey val="0"/>
          <c:showVal val="0"/>
          <c:showCatName val="0"/>
          <c:showSerName val="0"/>
          <c:showPercent val="0"/>
          <c:showBubbleSize val="0"/>
        </c:dLbls>
        <c:smooth val="0"/>
        <c:axId val="934070000"/>
        <c:axId val="934068360"/>
      </c:lineChart>
      <c:catAx>
        <c:axId val="9340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68360"/>
        <c:crosses val="autoZero"/>
        <c:auto val="1"/>
        <c:lblAlgn val="ctr"/>
        <c:lblOffset val="100"/>
        <c:noMultiLvlLbl val="0"/>
      </c:catAx>
      <c:valAx>
        <c:axId val="9340683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700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'O365P pre-test+post test period'!$A$37</c:f>
              <c:strCache>
                <c:ptCount val="1"/>
                <c:pt idx="0">
                  <c:v>New visitors</c:v>
                </c:pt>
              </c:strCache>
            </c:strRef>
          </c:tx>
          <c:spPr>
            <a:ln w="28575" cap="rnd">
              <a:solidFill>
                <a:schemeClr val="accent1"/>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period'!$C$37,'O365P pre-test+post test period'!$I$37)</c:f>
              <c:numCache>
                <c:formatCode>0.00%</c:formatCode>
                <c:ptCount val="2"/>
                <c:pt idx="0">
                  <c:v>0.73191094619666053</c:v>
                </c:pt>
                <c:pt idx="1">
                  <c:v>0.70002067397146994</c:v>
                </c:pt>
              </c:numCache>
            </c:numRef>
          </c:val>
          <c:smooth val="0"/>
          <c:extLst>
            <c:ext xmlns:c16="http://schemas.microsoft.com/office/drawing/2014/chart" uri="{C3380CC4-5D6E-409C-BE32-E72D297353CC}">
              <c16:uniqueId val="{00000001-2BC5-4762-84E0-D1C77CAC8230}"/>
            </c:ext>
          </c:extLst>
        </c:ser>
        <c:dLbls>
          <c:showLegendKey val="0"/>
          <c:showVal val="0"/>
          <c:showCatName val="0"/>
          <c:showSerName val="0"/>
          <c:showPercent val="0"/>
          <c:showBubbleSize val="0"/>
        </c:dLbls>
        <c:smooth val="0"/>
        <c:axId val="733225256"/>
        <c:axId val="733225912"/>
      </c:lineChart>
      <c:catAx>
        <c:axId val="733225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25912"/>
        <c:crosses val="autoZero"/>
        <c:auto val="1"/>
        <c:lblAlgn val="ctr"/>
        <c:lblOffset val="100"/>
        <c:noMultiLvlLbl val="0"/>
      </c:catAx>
      <c:valAx>
        <c:axId val="7332259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25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Entry</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'O365P pre-test+post test period'!$A$41</c:f>
              <c:strCache>
                <c:ptCount val="1"/>
                <c:pt idx="0">
                  <c:v>O365 Web</c:v>
                </c:pt>
              </c:strCache>
            </c:strRef>
          </c:tx>
          <c:spPr>
            <a:ln w="28575" cap="rnd">
              <a:solidFill>
                <a:schemeClr val="accent2"/>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period'!$C$41,'O365P pre-test+post test period'!$I$41)</c:f>
              <c:numCache>
                <c:formatCode>0.00%</c:formatCode>
                <c:ptCount val="2"/>
                <c:pt idx="0">
                  <c:v>0.41434755720470007</c:v>
                </c:pt>
                <c:pt idx="1">
                  <c:v>0.25842464337399212</c:v>
                </c:pt>
              </c:numCache>
            </c:numRef>
          </c:val>
          <c:smooth val="0"/>
          <c:extLst>
            <c:ext xmlns:c16="http://schemas.microsoft.com/office/drawing/2014/chart" uri="{C3380CC4-5D6E-409C-BE32-E72D297353CC}">
              <c16:uniqueId val="{00000001-B151-42B3-9C8A-D9D1C89EB119}"/>
            </c:ext>
          </c:extLst>
        </c:ser>
        <c:ser>
          <c:idx val="2"/>
          <c:order val="1"/>
          <c:tx>
            <c:strRef>
              <c:f>'O365P pre-test+post test period'!$A$42</c:f>
              <c:strCache>
                <c:ptCount val="1"/>
                <c:pt idx="0">
                  <c:v>Office.com</c:v>
                </c:pt>
              </c:strCache>
            </c:strRef>
          </c:tx>
          <c:spPr>
            <a:ln w="28575" cap="rnd">
              <a:solidFill>
                <a:schemeClr val="accent3"/>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period'!$C$42,'O365P pre-test+post test period'!$E$42)</c:f>
              <c:numCache>
                <c:formatCode>0.00%</c:formatCode>
                <c:ptCount val="2"/>
                <c:pt idx="0">
                  <c:v>8.7507730364873221E-2</c:v>
                </c:pt>
                <c:pt idx="1">
                  <c:v>8.2568807339449546E-2</c:v>
                </c:pt>
              </c:numCache>
            </c:numRef>
          </c:val>
          <c:smooth val="0"/>
          <c:extLst>
            <c:ext xmlns:c16="http://schemas.microsoft.com/office/drawing/2014/chart" uri="{C3380CC4-5D6E-409C-BE32-E72D297353CC}">
              <c16:uniqueId val="{00000002-B151-42B3-9C8A-D9D1C89EB119}"/>
            </c:ext>
          </c:extLst>
        </c:ser>
        <c:dLbls>
          <c:showLegendKey val="0"/>
          <c:showVal val="0"/>
          <c:showCatName val="0"/>
          <c:showSerName val="0"/>
          <c:showPercent val="0"/>
          <c:showBubbleSize val="0"/>
        </c:dLbls>
        <c:smooth val="0"/>
        <c:axId val="733234112"/>
        <c:axId val="733237392"/>
      </c:lineChart>
      <c:catAx>
        <c:axId val="73323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7392"/>
        <c:crosses val="autoZero"/>
        <c:auto val="1"/>
        <c:lblAlgn val="ctr"/>
        <c:lblOffset val="100"/>
        <c:noMultiLvlLbl val="0"/>
      </c:catAx>
      <c:valAx>
        <c:axId val="733237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2341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 by Traffic</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'O365P pre-test+post test period'!$A$47</c:f>
              <c:strCache>
                <c:ptCount val="1"/>
                <c:pt idx="0">
                  <c:v>Organic Search</c:v>
                </c:pt>
              </c:strCache>
            </c:strRef>
          </c:tx>
          <c:spPr>
            <a:ln w="28575" cap="rnd">
              <a:solidFill>
                <a:schemeClr val="accent2"/>
              </a:solidFill>
              <a:round/>
            </a:ln>
            <a:effectLst/>
          </c:spPr>
          <c:marker>
            <c:symbol val="none"/>
          </c:marker>
          <c:cat>
            <c:strRef>
              <c:f>('O365P pre-test+post test period'!$B$32,'O365P pre-test+post test period'!$H$32)</c:f>
              <c:strCache>
                <c:ptCount val="2"/>
                <c:pt idx="0">
                  <c:v>Pre-Test Try</c:v>
                </c:pt>
                <c:pt idx="1">
                  <c:v>Test Period Buy</c:v>
                </c:pt>
              </c:strCache>
            </c:strRef>
          </c:cat>
          <c:val>
            <c:numRef>
              <c:f>('O365P pre-test+post test period'!$C$47,'O365P pre-test+post test period'!$I$47)</c:f>
              <c:numCache>
                <c:formatCode>0.00%</c:formatCode>
                <c:ptCount val="2"/>
                <c:pt idx="0">
                  <c:v>0.25077303648732219</c:v>
                </c:pt>
                <c:pt idx="1">
                  <c:v>0.14327062228654125</c:v>
                </c:pt>
              </c:numCache>
            </c:numRef>
          </c:val>
          <c:smooth val="0"/>
          <c:extLst>
            <c:ext xmlns:c16="http://schemas.microsoft.com/office/drawing/2014/chart" uri="{C3380CC4-5D6E-409C-BE32-E72D297353CC}">
              <c16:uniqueId val="{00000001-4C3C-4AE6-A649-3E1E13CECE73}"/>
            </c:ext>
          </c:extLst>
        </c:ser>
        <c:dLbls>
          <c:showLegendKey val="0"/>
          <c:showVal val="0"/>
          <c:showCatName val="0"/>
          <c:showSerName val="0"/>
          <c:showPercent val="0"/>
          <c:showBubbleSize val="0"/>
        </c:dLbls>
        <c:smooth val="0"/>
        <c:axId val="934070000"/>
        <c:axId val="934068360"/>
      </c:lineChart>
      <c:catAx>
        <c:axId val="9340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68360"/>
        <c:crosses val="autoZero"/>
        <c:auto val="1"/>
        <c:lblAlgn val="ctr"/>
        <c:lblOffset val="100"/>
        <c:noMultiLvlLbl val="0"/>
      </c:catAx>
      <c:valAx>
        <c:axId val="9340683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0700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Tabs Engaged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'Pre-test BUY TRY'!$A$19</c:f>
              <c:strCache>
                <c:ptCount val="1"/>
                <c:pt idx="0">
                  <c:v>tab-TechSpecsTab</c:v>
                </c:pt>
              </c:strCache>
            </c:strRef>
          </c:tx>
          <c:spPr>
            <a:solidFill>
              <a:schemeClr val="accent5"/>
            </a:solidFill>
            <a:ln>
              <a:noFill/>
            </a:ln>
            <a:effectLst/>
          </c:spPr>
          <c:invertIfNegative val="0"/>
          <c:cat>
            <c:strRef>
              <c:f>('Pre-test BUY TRY'!$B$2,'Pre-test BUY TRY'!$D$2)</c:f>
              <c:strCache>
                <c:ptCount val="2"/>
                <c:pt idx="0">
                  <c:v>Buy</c:v>
                </c:pt>
                <c:pt idx="1">
                  <c:v>Try</c:v>
                </c:pt>
              </c:strCache>
            </c:strRef>
          </c:cat>
          <c:val>
            <c:numRef>
              <c:f>('Pre-test BUY TRY'!$C$19,'Pre-test BUY TRY'!$E$19)</c:f>
              <c:numCache>
                <c:formatCode>0.00%</c:formatCode>
                <c:ptCount val="2"/>
                <c:pt idx="0">
                  <c:v>1.2802869177196714E-2</c:v>
                </c:pt>
                <c:pt idx="1">
                  <c:v>1.368539687650942E-2</c:v>
                </c:pt>
              </c:numCache>
            </c:numRef>
          </c:val>
          <c:extLst>
            <c:ext xmlns:c16="http://schemas.microsoft.com/office/drawing/2014/chart" uri="{C3380CC4-5D6E-409C-BE32-E72D297353CC}">
              <c16:uniqueId val="{00000000-263F-44F5-B927-6155914DF647}"/>
            </c:ext>
          </c:extLst>
        </c:ser>
        <c:ser>
          <c:idx val="0"/>
          <c:order val="1"/>
          <c:tx>
            <c:strRef>
              <c:f>'Pre-test BUY TRY'!$A$20</c:f>
              <c:strCache>
                <c:ptCount val="1"/>
                <c:pt idx="0">
                  <c:v>tab-FAQTab</c:v>
                </c:pt>
              </c:strCache>
            </c:strRef>
          </c:tx>
          <c:spPr>
            <a:solidFill>
              <a:schemeClr val="accent1"/>
            </a:solidFill>
            <a:ln>
              <a:noFill/>
            </a:ln>
            <a:effectLst/>
          </c:spPr>
          <c:invertIfNegative val="0"/>
          <c:val>
            <c:numRef>
              <c:f>('Pre-test BUY TRY'!$C$20,'Pre-test BUY TRY'!$E$20)</c:f>
              <c:numCache>
                <c:formatCode>0.00%</c:formatCode>
                <c:ptCount val="2"/>
                <c:pt idx="0">
                  <c:v>7.4231619333583552E-3</c:v>
                </c:pt>
                <c:pt idx="1">
                  <c:v>7.2452101110932216E-3</c:v>
                </c:pt>
              </c:numCache>
            </c:numRef>
          </c:val>
          <c:extLst>
            <c:ext xmlns:c16="http://schemas.microsoft.com/office/drawing/2014/chart" uri="{C3380CC4-5D6E-409C-BE32-E72D297353CC}">
              <c16:uniqueId val="{00000001-263F-44F5-B927-6155914DF647}"/>
            </c:ext>
          </c:extLst>
        </c:ser>
        <c:ser>
          <c:idx val="1"/>
          <c:order val="2"/>
          <c:tx>
            <c:strRef>
              <c:f>'Pre-test BUY TRY'!$A$21</c:f>
              <c:strCache>
                <c:ptCount val="1"/>
                <c:pt idx="0">
                  <c:v>tab-OverviewTab</c:v>
                </c:pt>
              </c:strCache>
            </c:strRef>
          </c:tx>
          <c:spPr>
            <a:solidFill>
              <a:schemeClr val="accent2"/>
            </a:solidFill>
            <a:ln>
              <a:noFill/>
            </a:ln>
            <a:effectLst/>
          </c:spPr>
          <c:invertIfNegative val="0"/>
          <c:val>
            <c:numRef>
              <c:f>('Pre-test BUY TRY'!$C$21,'Pre-test BUY TRY'!$E$21)</c:f>
              <c:numCache>
                <c:formatCode>0.00%</c:formatCode>
                <c:ptCount val="2"/>
                <c:pt idx="0">
                  <c:v>2.1685641603069353E-3</c:v>
                </c:pt>
                <c:pt idx="1">
                  <c:v>2.2540653678956688E-3</c:v>
                </c:pt>
              </c:numCache>
            </c:numRef>
          </c:val>
          <c:extLst>
            <c:ext xmlns:c16="http://schemas.microsoft.com/office/drawing/2014/chart" uri="{C3380CC4-5D6E-409C-BE32-E72D297353CC}">
              <c16:uniqueId val="{00000002-263F-44F5-B927-6155914DF647}"/>
            </c:ext>
          </c:extLst>
        </c:ser>
        <c:ser>
          <c:idx val="2"/>
          <c:order val="3"/>
          <c:tx>
            <c:strRef>
              <c:f>'Pre-test BUY TRY'!$A$22</c:f>
              <c:strCache>
                <c:ptCount val="1"/>
                <c:pt idx="0">
                  <c:v>tab-ReviewsTab</c:v>
                </c:pt>
              </c:strCache>
            </c:strRef>
          </c:tx>
          <c:spPr>
            <a:solidFill>
              <a:schemeClr val="accent3"/>
            </a:solidFill>
            <a:ln>
              <a:noFill/>
            </a:ln>
            <a:effectLst/>
          </c:spPr>
          <c:invertIfNegative val="0"/>
          <c:val>
            <c:numRef>
              <c:f>('Pre-test BUY TRY'!$C$22,'Pre-test BUY TRY'!$E$22)</c:f>
              <c:numCache>
                <c:formatCode>0.00%</c:formatCode>
                <c:ptCount val="2"/>
                <c:pt idx="0">
                  <c:v>3.6698778097501981E-3</c:v>
                </c:pt>
                <c:pt idx="1">
                  <c:v>3.5421027209789082E-3</c:v>
                </c:pt>
              </c:numCache>
            </c:numRef>
          </c:val>
          <c:extLst>
            <c:ext xmlns:c16="http://schemas.microsoft.com/office/drawing/2014/chart" uri="{C3380CC4-5D6E-409C-BE32-E72D297353CC}">
              <c16:uniqueId val="{00000003-263F-44F5-B927-6155914DF647}"/>
            </c:ext>
          </c:extLst>
        </c:ser>
        <c:dLbls>
          <c:showLegendKey val="0"/>
          <c:showVal val="0"/>
          <c:showCatName val="0"/>
          <c:showSerName val="0"/>
          <c:showPercent val="0"/>
          <c:showBubbleSize val="0"/>
        </c:dLbls>
        <c:gapWidth val="219"/>
        <c:overlap val="-27"/>
        <c:axId val="1114883544"/>
        <c:axId val="1114886824"/>
        <c:extLst/>
      </c:barChart>
      <c:catAx>
        <c:axId val="1114883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6824"/>
        <c:crosses val="autoZero"/>
        <c:auto val="1"/>
        <c:lblAlgn val="ctr"/>
        <c:lblOffset val="100"/>
        <c:noMultiLvlLbl val="0"/>
      </c:catAx>
      <c:valAx>
        <c:axId val="11148868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3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Orders</a:t>
            </a:r>
            <a:r>
              <a:rPr lang="en-US" baseline="0" dirty="0"/>
              <a:t> by </a:t>
            </a:r>
            <a:r>
              <a:rPr lang="en-US" dirty="0"/>
              <a:t>Entry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strRef>
              <c:f>'Pre-test BUY TRY'!$A$9</c:f>
              <c:strCache>
                <c:ptCount val="1"/>
                <c:pt idx="0">
                  <c:v>Store </c:v>
                </c:pt>
              </c:strCache>
            </c:strRef>
          </c:tx>
          <c:spPr>
            <a:solidFill>
              <a:schemeClr val="accent5"/>
            </a:solidFill>
            <a:ln>
              <a:noFill/>
            </a:ln>
            <a:effectLst/>
          </c:spPr>
          <c:invertIfNegative val="0"/>
          <c:cat>
            <c:strRef>
              <c:f>('Pre-test BUY TRY'!$B$2,'Pre-test BUY TRY'!$D$2)</c:f>
              <c:strCache>
                <c:ptCount val="2"/>
                <c:pt idx="0">
                  <c:v>Buy</c:v>
                </c:pt>
                <c:pt idx="1">
                  <c:v>Try</c:v>
                </c:pt>
              </c:strCache>
            </c:strRef>
          </c:cat>
          <c:val>
            <c:numRef>
              <c:f>('Pre-test BUY TRY'!$C$9,'Pre-test BUY TRY'!$E$9)</c:f>
              <c:numCache>
                <c:formatCode>0.00%</c:formatCode>
                <c:ptCount val="2"/>
                <c:pt idx="0">
                  <c:v>0.36707118728887778</c:v>
                </c:pt>
                <c:pt idx="1">
                  <c:v>0.48526807277411044</c:v>
                </c:pt>
              </c:numCache>
            </c:numRef>
          </c:val>
          <c:extLst>
            <c:ext xmlns:c16="http://schemas.microsoft.com/office/drawing/2014/chart" uri="{C3380CC4-5D6E-409C-BE32-E72D297353CC}">
              <c16:uniqueId val="{00000000-3605-49F5-B9F0-7153C071B67D}"/>
            </c:ext>
          </c:extLst>
        </c:ser>
        <c:ser>
          <c:idx val="3"/>
          <c:order val="1"/>
          <c:tx>
            <c:strRef>
              <c:f>'Pre-test BUY TRY'!$A$10</c:f>
              <c:strCache>
                <c:ptCount val="1"/>
                <c:pt idx="0">
                  <c:v>O365 Web</c:v>
                </c:pt>
              </c:strCache>
            </c:strRef>
          </c:tx>
          <c:spPr>
            <a:solidFill>
              <a:schemeClr val="accent4"/>
            </a:solidFill>
            <a:ln>
              <a:noFill/>
            </a:ln>
            <a:effectLst/>
          </c:spPr>
          <c:invertIfNegative val="0"/>
          <c:cat>
            <c:strRef>
              <c:f>('Pre-test BUY TRY'!$B$2,'Pre-test BUY TRY'!$D$2)</c:f>
              <c:strCache>
                <c:ptCount val="2"/>
                <c:pt idx="0">
                  <c:v>Buy</c:v>
                </c:pt>
                <c:pt idx="1">
                  <c:v>Try</c:v>
                </c:pt>
              </c:strCache>
            </c:strRef>
          </c:cat>
          <c:val>
            <c:numRef>
              <c:f>('Pre-test BUY TRY'!$C$10,'Pre-test BUY TRY'!$E$10)</c:f>
              <c:numCache>
                <c:formatCode>0.00%</c:formatCode>
                <c:ptCount val="2"/>
                <c:pt idx="0">
                  <c:v>0.27248842737395224</c:v>
                </c:pt>
                <c:pt idx="1">
                  <c:v>0.30075672194493641</c:v>
                </c:pt>
              </c:numCache>
            </c:numRef>
          </c:val>
          <c:extLst>
            <c:ext xmlns:c16="http://schemas.microsoft.com/office/drawing/2014/chart" uri="{C3380CC4-5D6E-409C-BE32-E72D297353CC}">
              <c16:uniqueId val="{00000001-3605-49F5-B9F0-7153C071B67D}"/>
            </c:ext>
          </c:extLst>
        </c:ser>
        <c:ser>
          <c:idx val="0"/>
          <c:order val="2"/>
          <c:tx>
            <c:strRef>
              <c:f>'Pre-test BUY TRY'!$A$11</c:f>
              <c:strCache>
                <c:ptCount val="1"/>
                <c:pt idx="0">
                  <c:v>Office.com</c:v>
                </c:pt>
              </c:strCache>
            </c:strRef>
          </c:tx>
          <c:spPr>
            <a:solidFill>
              <a:schemeClr val="accent1"/>
            </a:solidFill>
            <a:ln>
              <a:noFill/>
            </a:ln>
            <a:effectLst/>
          </c:spPr>
          <c:invertIfNegative val="0"/>
          <c:val>
            <c:numRef>
              <c:f>('Pre-test BUY TRY'!$C$11,'Pre-test BUY TRY'!$E$11)</c:f>
              <c:numCache>
                <c:formatCode>0.00%</c:formatCode>
                <c:ptCount val="2"/>
                <c:pt idx="0">
                  <c:v>6.9602568914466825E-2</c:v>
                </c:pt>
                <c:pt idx="1">
                  <c:v>6.053775559491225E-2</c:v>
                </c:pt>
              </c:numCache>
            </c:numRef>
          </c:val>
          <c:extLst>
            <c:ext xmlns:c16="http://schemas.microsoft.com/office/drawing/2014/chart" uri="{C3380CC4-5D6E-409C-BE32-E72D297353CC}">
              <c16:uniqueId val="{00000002-3605-49F5-B9F0-7153C071B67D}"/>
            </c:ext>
          </c:extLst>
        </c:ser>
        <c:dLbls>
          <c:showLegendKey val="0"/>
          <c:showVal val="0"/>
          <c:showCatName val="0"/>
          <c:showSerName val="0"/>
          <c:showPercent val="0"/>
          <c:showBubbleSize val="0"/>
        </c:dLbls>
        <c:gapWidth val="219"/>
        <c:axId val="647244488"/>
        <c:axId val="647247440"/>
      </c:barChart>
      <c:catAx>
        <c:axId val="647244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7440"/>
        <c:crosses val="autoZero"/>
        <c:auto val="1"/>
        <c:lblAlgn val="ctr"/>
        <c:lblOffset val="100"/>
        <c:noMultiLvlLbl val="0"/>
      </c:catAx>
      <c:valAx>
        <c:axId val="64724744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244488"/>
        <c:crosses val="autoZero"/>
        <c:crossBetween val="between"/>
      </c:valAx>
      <c:spPr>
        <a:noFill/>
        <a:ln>
          <a:noFill/>
        </a:ln>
        <a:effectLst/>
      </c:spPr>
    </c:plotArea>
    <c:legend>
      <c:legendPos val="r"/>
      <c:layout>
        <c:manualLayout>
          <c:xMode val="edge"/>
          <c:yMode val="edge"/>
          <c:x val="0.59803608146989329"/>
          <c:y val="0.20270773845576995"/>
          <c:w val="0.33451546146032152"/>
          <c:h val="0.36685039370078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r>
              <a:rPr lang="en-US"/>
              <a:t>Orders</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'pre-test+post test period'!$A$10</c:f>
              <c:strCache>
                <c:ptCount val="1"/>
                <c:pt idx="0">
                  <c:v>Return visitors</c:v>
                </c:pt>
              </c:strCache>
            </c:strRef>
          </c:tx>
          <c:spPr>
            <a:ln w="19050" cap="rnd">
              <a:solidFill>
                <a:schemeClr val="accent1">
                  <a:lumMod val="75000"/>
                </a:schemeClr>
              </a:solidFill>
              <a:round/>
            </a:ln>
            <a:effectLst/>
          </c:spPr>
          <c:marker>
            <c:symbol val="none"/>
          </c:marker>
          <c:cat>
            <c:strRef>
              <c:f>'pre-test+post test period'!$C$4:$D$4</c:f>
              <c:strCache>
                <c:ptCount val="2"/>
                <c:pt idx="0">
                  <c:v>Pre-Test Buy</c:v>
                </c:pt>
                <c:pt idx="1">
                  <c:v>Test Period Buy</c:v>
                </c:pt>
              </c:strCache>
            </c:strRef>
          </c:cat>
          <c:val>
            <c:numRef>
              <c:f>('pre-test+post test period'!$C$10,'pre-test+post test period'!$E$10)</c:f>
              <c:numCache>
                <c:formatCode>0.00%</c:formatCode>
                <c:ptCount val="2"/>
                <c:pt idx="0">
                  <c:v>0.28449893656949832</c:v>
                </c:pt>
                <c:pt idx="1">
                  <c:v>0.30474040632054178</c:v>
                </c:pt>
              </c:numCache>
            </c:numRef>
          </c:val>
          <c:smooth val="0"/>
          <c:extLst>
            <c:ext xmlns:c16="http://schemas.microsoft.com/office/drawing/2014/chart" uri="{C3380CC4-5D6E-409C-BE32-E72D297353CC}">
              <c16:uniqueId val="{00000001-20CF-4505-BFDB-3041A47036A6}"/>
            </c:ext>
          </c:extLst>
        </c:ser>
        <c:dLbls>
          <c:showLegendKey val="0"/>
          <c:showVal val="0"/>
          <c:showCatName val="0"/>
          <c:showSerName val="0"/>
          <c:showPercent val="0"/>
          <c:showBubbleSize val="0"/>
        </c:dLbls>
        <c:smooth val="0"/>
        <c:axId val="848387728"/>
        <c:axId val="848386744"/>
      </c:lineChart>
      <c:catAx>
        <c:axId val="8483877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48386744"/>
        <c:crosses val="autoZero"/>
        <c:auto val="1"/>
        <c:lblAlgn val="ctr"/>
        <c:lblOffset val="100"/>
        <c:noMultiLvlLbl val="0"/>
      </c:catAx>
      <c:valAx>
        <c:axId val="8483867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48387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r>
              <a:rPr lang="en-US"/>
              <a:t>Orders by Entry Channel</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period'!$A$14</c:f>
              <c:strCache>
                <c:ptCount val="1"/>
                <c:pt idx="0">
                  <c:v>Office.com</c:v>
                </c:pt>
              </c:strCache>
            </c:strRef>
          </c:tx>
          <c:spPr>
            <a:ln w="19050" cap="rnd">
              <a:solidFill>
                <a:srgbClr val="C00000"/>
              </a:solidFill>
              <a:round/>
            </a:ln>
            <a:effectLst/>
          </c:spPr>
          <c:marker>
            <c:symbol val="none"/>
          </c:marker>
          <c:cat>
            <c:strRef>
              <c:f>'pre-test+post test period'!$C$4:$D$4</c:f>
              <c:strCache>
                <c:ptCount val="2"/>
                <c:pt idx="0">
                  <c:v>Pre-Test Buy</c:v>
                </c:pt>
                <c:pt idx="1">
                  <c:v>Test Period Buy</c:v>
                </c:pt>
              </c:strCache>
            </c:strRef>
          </c:cat>
          <c:val>
            <c:numRef>
              <c:f>('pre-test+post test period'!$C$14,'pre-test+post test period'!$E$14)</c:f>
              <c:numCache>
                <c:formatCode>0.00%</c:formatCode>
                <c:ptCount val="2"/>
                <c:pt idx="0">
                  <c:v>6.9602568914466825E-2</c:v>
                </c:pt>
                <c:pt idx="1">
                  <c:v>5.9944820667168296E-2</c:v>
                </c:pt>
              </c:numCache>
            </c:numRef>
          </c:val>
          <c:smooth val="0"/>
          <c:extLst>
            <c:ext xmlns:c16="http://schemas.microsoft.com/office/drawing/2014/chart" uri="{C3380CC4-5D6E-409C-BE32-E72D297353CC}">
              <c16:uniqueId val="{00000000-328B-4118-A7EF-3167569181CA}"/>
            </c:ext>
          </c:extLst>
        </c:ser>
        <c:dLbls>
          <c:showLegendKey val="0"/>
          <c:showVal val="0"/>
          <c:showCatName val="0"/>
          <c:showSerName val="0"/>
          <c:showPercent val="0"/>
          <c:showBubbleSize val="0"/>
        </c:dLbls>
        <c:smooth val="0"/>
        <c:axId val="847198880"/>
        <c:axId val="847197240"/>
      </c:lineChart>
      <c:catAx>
        <c:axId val="847198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47197240"/>
        <c:crosses val="autoZero"/>
        <c:auto val="1"/>
        <c:lblAlgn val="ctr"/>
        <c:lblOffset val="100"/>
        <c:noMultiLvlLbl val="0"/>
      </c:catAx>
      <c:valAx>
        <c:axId val="8471972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471988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r>
              <a:rPr lang="en-US"/>
              <a:t>Tabs Engaged</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'pre-test+post test period'!$A$23</c:f>
              <c:strCache>
                <c:ptCount val="1"/>
                <c:pt idx="0">
                  <c:v>tab-FAQTab</c:v>
                </c:pt>
              </c:strCache>
            </c:strRef>
          </c:tx>
          <c:spPr>
            <a:ln w="19050" cap="rnd">
              <a:solidFill>
                <a:schemeClr val="accent1">
                  <a:lumMod val="75000"/>
                </a:schemeClr>
              </a:solidFill>
              <a:round/>
            </a:ln>
            <a:effectLst/>
          </c:spPr>
          <c:marker>
            <c:symbol val="none"/>
          </c:marker>
          <c:cat>
            <c:strRef>
              <c:f>'pre-test+post test period'!$C$4:$D$4</c:f>
              <c:strCache>
                <c:ptCount val="2"/>
                <c:pt idx="0">
                  <c:v>Pre-Test Buy</c:v>
                </c:pt>
                <c:pt idx="1">
                  <c:v>Test Period Buy</c:v>
                </c:pt>
              </c:strCache>
            </c:strRef>
          </c:cat>
          <c:val>
            <c:numRef>
              <c:f>('pre-test+post test period'!$C$23,'pre-test+post test period'!$E$23)</c:f>
              <c:numCache>
                <c:formatCode>0.00%</c:formatCode>
                <c:ptCount val="2"/>
                <c:pt idx="0">
                  <c:v>7.4231619333583552E-3</c:v>
                </c:pt>
                <c:pt idx="1">
                  <c:v>1.0283421118635566E-2</c:v>
                </c:pt>
              </c:numCache>
            </c:numRef>
          </c:val>
          <c:smooth val="0"/>
          <c:extLst>
            <c:ext xmlns:c16="http://schemas.microsoft.com/office/drawing/2014/chart" uri="{C3380CC4-5D6E-409C-BE32-E72D297353CC}">
              <c16:uniqueId val="{00000000-41C8-4150-AA0D-AD7D85993803}"/>
            </c:ext>
          </c:extLst>
        </c:ser>
        <c:ser>
          <c:idx val="1"/>
          <c:order val="1"/>
          <c:tx>
            <c:strRef>
              <c:f>'pre-test+post test period'!$A$25</c:f>
              <c:strCache>
                <c:ptCount val="1"/>
                <c:pt idx="0">
                  <c:v>tab-ReviewsTab</c:v>
                </c:pt>
              </c:strCache>
            </c:strRef>
          </c:tx>
          <c:spPr>
            <a:ln w="19050" cap="rnd">
              <a:solidFill>
                <a:schemeClr val="accent2"/>
              </a:solidFill>
              <a:round/>
            </a:ln>
            <a:effectLst/>
          </c:spPr>
          <c:marker>
            <c:symbol val="none"/>
          </c:marker>
          <c:cat>
            <c:strRef>
              <c:f>'pre-test+post test period'!$C$4:$D$4</c:f>
              <c:strCache>
                <c:ptCount val="2"/>
                <c:pt idx="0">
                  <c:v>Pre-Test Buy</c:v>
                </c:pt>
                <c:pt idx="1">
                  <c:v>Test Period Buy</c:v>
                </c:pt>
              </c:strCache>
            </c:strRef>
          </c:cat>
          <c:val>
            <c:numRef>
              <c:f>('pre-test+post test period'!$C$25,'pre-test+post test period'!$E$25)</c:f>
              <c:numCache>
                <c:formatCode>0.00%</c:formatCode>
                <c:ptCount val="2"/>
                <c:pt idx="0">
                  <c:v>3.6698778097501981E-3</c:v>
                </c:pt>
                <c:pt idx="1">
                  <c:v>3.7622272385252069E-3</c:v>
                </c:pt>
              </c:numCache>
            </c:numRef>
          </c:val>
          <c:smooth val="0"/>
          <c:extLst>
            <c:ext xmlns:c16="http://schemas.microsoft.com/office/drawing/2014/chart" uri="{C3380CC4-5D6E-409C-BE32-E72D297353CC}">
              <c16:uniqueId val="{00000001-41C8-4150-AA0D-AD7D85993803}"/>
            </c:ext>
          </c:extLst>
        </c:ser>
        <c:dLbls>
          <c:showLegendKey val="0"/>
          <c:showVal val="0"/>
          <c:showCatName val="0"/>
          <c:showSerName val="0"/>
          <c:showPercent val="0"/>
          <c:showBubbleSize val="0"/>
        </c:dLbls>
        <c:smooth val="0"/>
        <c:axId val="333625688"/>
        <c:axId val="333626344"/>
      </c:lineChart>
      <c:catAx>
        <c:axId val="333625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33626344"/>
        <c:crosses val="autoZero"/>
        <c:auto val="1"/>
        <c:lblAlgn val="ctr"/>
        <c:lblOffset val="100"/>
        <c:noMultiLvlLbl val="0"/>
      </c:catAx>
      <c:valAx>
        <c:axId val="3336263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33625688"/>
        <c:crosses val="autoZero"/>
        <c:crossBetween val="between"/>
      </c:valAx>
      <c:spPr>
        <a:noFill/>
        <a:ln>
          <a:noFill/>
        </a:ln>
        <a:effectLst/>
      </c:spPr>
    </c:plotArea>
    <c:legend>
      <c:legendPos val="r"/>
      <c:layout>
        <c:manualLayout>
          <c:xMode val="edge"/>
          <c:yMode val="edge"/>
          <c:x val="0.64874551971326166"/>
          <c:y val="0.30616404199475067"/>
          <c:w val="0.32437275985663083"/>
          <c:h val="0.435560804899387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960" b="1" i="0" u="none" strike="noStrike" kern="1200" baseline="0">
                <a:solidFill>
                  <a:schemeClr val="tx1"/>
                </a:solidFill>
                <a:latin typeface="+mn-lt"/>
                <a:ea typeface="+mn-ea"/>
                <a:cs typeface="+mn-cs"/>
              </a:defRPr>
            </a:pPr>
            <a:r>
              <a:rPr lang="en-US" b="0" dirty="0"/>
              <a:t>Orders by Traffic Channel</a:t>
            </a:r>
          </a:p>
        </c:rich>
      </c:tx>
      <c:overlay val="0"/>
      <c:spPr>
        <a:noFill/>
        <a:ln>
          <a:noFill/>
        </a:ln>
        <a:effectLst/>
      </c:spPr>
      <c:txPr>
        <a:bodyPr rot="0" spcFirstLastPara="1" vertOverflow="ellipsis" vert="horz" wrap="square" anchor="ctr" anchorCtr="1"/>
        <a:lstStyle/>
        <a:p>
          <a:pPr>
            <a:defRPr sz="960" b="1" i="0" u="none" strike="noStrike" kern="120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'pre-test+post test period'!$A$16</c:f>
              <c:strCache>
                <c:ptCount val="1"/>
                <c:pt idx="0">
                  <c:v>Direct</c:v>
                </c:pt>
              </c:strCache>
            </c:strRef>
          </c:tx>
          <c:spPr>
            <a:ln w="19050" cap="rnd" cmpd="sng" algn="ctr">
              <a:solidFill>
                <a:srgbClr val="C00000"/>
              </a:solidFill>
              <a:prstDash val="solid"/>
              <a:round/>
            </a:ln>
            <a:effectLst/>
          </c:spPr>
          <c:marker>
            <c:symbol val="none"/>
          </c:marker>
          <c:cat>
            <c:strRef>
              <c:f>'pre-test+post test period'!$C$4:$D$4</c:f>
              <c:strCache>
                <c:ptCount val="2"/>
                <c:pt idx="0">
                  <c:v>Pre-Test Buy</c:v>
                </c:pt>
                <c:pt idx="1">
                  <c:v>Test Period Buy</c:v>
                </c:pt>
              </c:strCache>
            </c:strRef>
          </c:cat>
          <c:val>
            <c:numRef>
              <c:f>('pre-test+post test period'!$C$16,'pre-test+post test period'!$E$16)</c:f>
              <c:numCache>
                <c:formatCode>0.00%</c:formatCode>
                <c:ptCount val="2"/>
                <c:pt idx="0">
                  <c:v>0.34651153092289089</c:v>
                </c:pt>
                <c:pt idx="1">
                  <c:v>0.31627790318535237</c:v>
                </c:pt>
              </c:numCache>
            </c:numRef>
          </c:val>
          <c:smooth val="0"/>
          <c:extLst>
            <c:ext xmlns:c16="http://schemas.microsoft.com/office/drawing/2014/chart" uri="{C3380CC4-5D6E-409C-BE32-E72D297353CC}">
              <c16:uniqueId val="{00000000-D79C-4B36-B119-0CE8F9103FB2}"/>
            </c:ext>
          </c:extLst>
        </c:ser>
        <c:ser>
          <c:idx val="1"/>
          <c:order val="1"/>
          <c:tx>
            <c:strRef>
              <c:f>'pre-test+post test period'!$A$17</c:f>
              <c:strCache>
                <c:ptCount val="1"/>
                <c:pt idx="0">
                  <c:v>O&amp;O</c:v>
                </c:pt>
              </c:strCache>
            </c:strRef>
          </c:tx>
          <c:spPr>
            <a:ln w="19050" cap="rnd" cmpd="sng" algn="ctr">
              <a:solidFill>
                <a:srgbClr val="0078D4">
                  <a:lumMod val="75000"/>
                </a:srgbClr>
              </a:solidFill>
              <a:prstDash val="solid"/>
              <a:round/>
            </a:ln>
            <a:effectLst/>
          </c:spPr>
          <c:marker>
            <c:symbol val="none"/>
          </c:marker>
          <c:val>
            <c:numRef>
              <c:f>('pre-test+post test period'!$C$17,'pre-test+post test period'!$E$17)</c:f>
              <c:numCache>
                <c:formatCode>0.00%</c:formatCode>
                <c:ptCount val="2"/>
                <c:pt idx="0">
                  <c:v>0.26243796655406815</c:v>
                </c:pt>
                <c:pt idx="1">
                  <c:v>0.29872084273890143</c:v>
                </c:pt>
              </c:numCache>
            </c:numRef>
          </c:val>
          <c:smooth val="0"/>
          <c:extLst>
            <c:ext xmlns:c16="http://schemas.microsoft.com/office/drawing/2014/chart" uri="{C3380CC4-5D6E-409C-BE32-E72D297353CC}">
              <c16:uniqueId val="{00000001-D79C-4B36-B119-0CE8F9103FB2}"/>
            </c:ext>
          </c:extLst>
        </c:ser>
        <c:dLbls>
          <c:showLegendKey val="0"/>
          <c:showVal val="0"/>
          <c:showCatName val="0"/>
          <c:showSerName val="0"/>
          <c:showPercent val="0"/>
          <c:showBubbleSize val="0"/>
        </c:dLbls>
        <c:smooth val="0"/>
        <c:axId val="806075952"/>
        <c:axId val="806069392"/>
      </c:lineChart>
      <c:catAx>
        <c:axId val="806075952"/>
        <c:scaling>
          <c:orientation val="minMax"/>
        </c:scaling>
        <c:delete val="0"/>
        <c:axPos val="b"/>
        <c:numFmt formatCode="General" sourceLinked="1"/>
        <c:majorTickMark val="none"/>
        <c:minorTickMark val="none"/>
        <c:tickLblPos val="nextTo"/>
        <c:spPr>
          <a:noFill/>
          <a:ln w="6350"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806069392"/>
        <c:crosses val="autoZero"/>
        <c:auto val="1"/>
        <c:lblAlgn val="ctr"/>
        <c:lblOffset val="100"/>
        <c:noMultiLvlLbl val="0"/>
      </c:catAx>
      <c:valAx>
        <c:axId val="806069392"/>
        <c:scaling>
          <c:orientation val="minMax"/>
        </c:scaling>
        <c:delete val="0"/>
        <c:axPos val="l"/>
        <c:majorGridlines>
          <c:spPr>
            <a:ln w="6350" cap="flat" cmpd="sng" algn="ctr">
              <a:solidFill>
                <a:schemeClr val="tx1">
                  <a:lumMod val="15000"/>
                  <a:lumOff val="85000"/>
                </a:schemeClr>
              </a:solidFill>
              <a:prstDash val="solid"/>
              <a:round/>
            </a:ln>
            <a:effectLst/>
          </c:spPr>
        </c:majorGridlines>
        <c:numFmt formatCode="0.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806075952"/>
        <c:crosses val="autoZero"/>
        <c:crossBetween val="between"/>
      </c:valAx>
      <c:spPr>
        <a:noFill/>
        <a:ln>
          <a:noFill/>
        </a:ln>
        <a:effectLst/>
      </c:spPr>
    </c:plotArea>
    <c:legend>
      <c:legendPos val="r"/>
      <c:layout>
        <c:manualLayout>
          <c:xMode val="edge"/>
          <c:yMode val="edge"/>
          <c:x val="0.625"/>
          <c:y val="0.44261810871281237"/>
          <c:w val="0.31511338300454372"/>
          <c:h val="0.2418870393841888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800"/>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Order by Entry</a:t>
            </a:r>
            <a:r>
              <a:rPr lang="en-US" baseline="0" dirty="0"/>
              <a:t> Channel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'O365H Pre-test+post test period'!$A$39</c:f>
              <c:strCache>
                <c:ptCount val="1"/>
                <c:pt idx="0">
                  <c:v>Store </c:v>
                </c:pt>
              </c:strCache>
            </c:strRef>
          </c:tx>
          <c:spPr>
            <a:ln w="28575" cap="rnd">
              <a:solidFill>
                <a:schemeClr val="accent1"/>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period'!$C$39,'O365H Pre-test+post test period'!$I$39)</c:f>
              <c:numCache>
                <c:formatCode>0.00%</c:formatCode>
                <c:ptCount val="2"/>
                <c:pt idx="0">
                  <c:v>0.48526807277411044</c:v>
                </c:pt>
                <c:pt idx="1">
                  <c:v>0.44494607474291448</c:v>
                </c:pt>
              </c:numCache>
            </c:numRef>
          </c:val>
          <c:smooth val="0"/>
          <c:extLst>
            <c:ext xmlns:c16="http://schemas.microsoft.com/office/drawing/2014/chart" uri="{C3380CC4-5D6E-409C-BE32-E72D297353CC}">
              <c16:uniqueId val="{00000000-67C2-4B26-8CDF-A747B797C9FE}"/>
            </c:ext>
          </c:extLst>
        </c:ser>
        <c:ser>
          <c:idx val="1"/>
          <c:order val="1"/>
          <c:tx>
            <c:strRef>
              <c:f>'O365H Pre-test+post test period'!$A$40</c:f>
              <c:strCache>
                <c:ptCount val="1"/>
                <c:pt idx="0">
                  <c:v>O365 Web</c:v>
                </c:pt>
              </c:strCache>
            </c:strRef>
          </c:tx>
          <c:spPr>
            <a:ln w="28575" cap="rnd">
              <a:solidFill>
                <a:schemeClr val="accent2"/>
              </a:solidFill>
              <a:round/>
            </a:ln>
            <a:effectLst/>
          </c:spPr>
          <c:marker>
            <c:symbol val="none"/>
          </c:marker>
          <c:cat>
            <c:strRef>
              <c:f>('O365H Pre-test+post test period'!$B$32,'O365H Pre-test+post test period'!$H$32)</c:f>
              <c:strCache>
                <c:ptCount val="2"/>
                <c:pt idx="0">
                  <c:v>Pre-Test Try</c:v>
                </c:pt>
                <c:pt idx="1">
                  <c:v>Test Period Buy</c:v>
                </c:pt>
              </c:strCache>
            </c:strRef>
          </c:cat>
          <c:val>
            <c:numRef>
              <c:f>('O365H Pre-test+post test period'!$C$40,'O365H Pre-test+post test period'!$I$40)</c:f>
              <c:numCache>
                <c:formatCode>0.00%</c:formatCode>
                <c:ptCount val="2"/>
                <c:pt idx="0">
                  <c:v>0.30075672194493641</c:v>
                </c:pt>
                <c:pt idx="1">
                  <c:v>0.23074993729621268</c:v>
                </c:pt>
              </c:numCache>
            </c:numRef>
          </c:val>
          <c:smooth val="0"/>
          <c:extLst>
            <c:ext xmlns:c16="http://schemas.microsoft.com/office/drawing/2014/chart" uri="{C3380CC4-5D6E-409C-BE32-E72D297353CC}">
              <c16:uniqueId val="{00000001-67C2-4B26-8CDF-A747B797C9FE}"/>
            </c:ext>
          </c:extLst>
        </c:ser>
        <c:dLbls>
          <c:showLegendKey val="0"/>
          <c:showVal val="0"/>
          <c:showCatName val="0"/>
          <c:showSerName val="0"/>
          <c:showPercent val="0"/>
          <c:showBubbleSize val="0"/>
        </c:dLbls>
        <c:smooth val="0"/>
        <c:axId val="1088122224"/>
        <c:axId val="1088119928"/>
      </c:lineChart>
      <c:catAx>
        <c:axId val="108812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8119928"/>
        <c:crosses val="autoZero"/>
        <c:auto val="1"/>
        <c:lblAlgn val="ctr"/>
        <c:lblOffset val="100"/>
        <c:noMultiLvlLbl val="0"/>
      </c:catAx>
      <c:valAx>
        <c:axId val="10881199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8122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3">
  <a:schemeClr val="accent3"/>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1D7D77-1030-4FB8-90CA-E3A13120F5AE}" type="doc">
      <dgm:prSet loTypeId="urn:microsoft.com/office/officeart/2005/8/layout/funnel1" loCatId="relationship" qsTypeId="urn:microsoft.com/office/officeart/2005/8/quickstyle/3d7" qsCatId="3D" csTypeId="urn:microsoft.com/office/officeart/2005/8/colors/accent1_2" csCatId="accent1" phldr="1"/>
      <dgm:spPr/>
      <dgm:t>
        <a:bodyPr/>
        <a:lstStyle/>
        <a:p>
          <a:endParaRPr lang="en-US"/>
        </a:p>
      </dgm:t>
    </dgm:pt>
    <dgm:pt modelId="{D2B1DBD8-C98E-4B68-A03B-7DA1A8DD76E3}">
      <dgm:prSet phldrT="[Text]"/>
      <dgm:spPr/>
      <dgm:t>
        <a:bodyPr/>
        <a:lstStyle/>
        <a:p>
          <a:r>
            <a:rPr lang="en-US" dirty="0"/>
            <a:t>Office.com</a:t>
          </a:r>
        </a:p>
      </dgm:t>
    </dgm:pt>
    <dgm:pt modelId="{9C51848B-5BF1-4A26-B275-DA0E6E21053D}" type="parTrans" cxnId="{FB59EE8D-BAC2-4B3E-BE7C-C997BB227016}">
      <dgm:prSet/>
      <dgm:spPr/>
      <dgm:t>
        <a:bodyPr/>
        <a:lstStyle/>
        <a:p>
          <a:endParaRPr lang="en-US"/>
        </a:p>
      </dgm:t>
    </dgm:pt>
    <dgm:pt modelId="{5E4945D5-9DD8-4811-9D02-718B9ED42B4B}" type="sibTrans" cxnId="{FB59EE8D-BAC2-4B3E-BE7C-C997BB227016}">
      <dgm:prSet/>
      <dgm:spPr/>
      <dgm:t>
        <a:bodyPr/>
        <a:lstStyle/>
        <a:p>
          <a:endParaRPr lang="en-US"/>
        </a:p>
      </dgm:t>
    </dgm:pt>
    <dgm:pt modelId="{28BA85C4-9D77-4F1E-9D42-0B7482709CE0}">
      <dgm:prSet phldrT="[Text]"/>
      <dgm:spPr/>
      <dgm:t>
        <a:bodyPr/>
        <a:lstStyle/>
        <a:p>
          <a:r>
            <a:rPr lang="en-US" dirty="0"/>
            <a:t>Store</a:t>
          </a:r>
        </a:p>
      </dgm:t>
    </dgm:pt>
    <dgm:pt modelId="{D95FAA0A-F143-45DE-AD39-A8781B1FF8E7}" type="parTrans" cxnId="{C891AE14-4AA3-4A54-AAA2-98DED401F189}">
      <dgm:prSet/>
      <dgm:spPr/>
      <dgm:t>
        <a:bodyPr/>
        <a:lstStyle/>
        <a:p>
          <a:endParaRPr lang="en-US"/>
        </a:p>
      </dgm:t>
    </dgm:pt>
    <dgm:pt modelId="{506C578F-8A70-41A9-A07E-E49991659F43}" type="sibTrans" cxnId="{C891AE14-4AA3-4A54-AAA2-98DED401F189}">
      <dgm:prSet/>
      <dgm:spPr/>
      <dgm:t>
        <a:bodyPr/>
        <a:lstStyle/>
        <a:p>
          <a:endParaRPr lang="en-US"/>
        </a:p>
      </dgm:t>
    </dgm:pt>
    <dgm:pt modelId="{C25DBDE3-5EDF-447C-8A97-6E7072A5FA19}">
      <dgm:prSet phldrT="[Text]"/>
      <dgm:spPr/>
      <dgm:t>
        <a:bodyPr/>
        <a:lstStyle/>
        <a:p>
          <a:r>
            <a:rPr lang="en-US" dirty="0"/>
            <a:t>O365 Web</a:t>
          </a:r>
        </a:p>
      </dgm:t>
    </dgm:pt>
    <dgm:pt modelId="{53DC3EE1-F010-4B93-B129-C9D4674E6E00}" type="parTrans" cxnId="{1FC48524-C0EA-4F1E-8B94-3318CA14B502}">
      <dgm:prSet/>
      <dgm:spPr/>
      <dgm:t>
        <a:bodyPr/>
        <a:lstStyle/>
        <a:p>
          <a:endParaRPr lang="en-US"/>
        </a:p>
      </dgm:t>
    </dgm:pt>
    <dgm:pt modelId="{3B16FEB7-94B4-4B32-920D-ED89BD20FF96}" type="sibTrans" cxnId="{1FC48524-C0EA-4F1E-8B94-3318CA14B502}">
      <dgm:prSet/>
      <dgm:spPr/>
      <dgm:t>
        <a:bodyPr/>
        <a:lstStyle/>
        <a:p>
          <a:endParaRPr lang="en-US"/>
        </a:p>
      </dgm:t>
    </dgm:pt>
    <dgm:pt modelId="{2A5D5A77-27B5-4550-8105-D5807619C73D}">
      <dgm:prSet phldrT="[Text]" custT="1"/>
      <dgm:spPr/>
      <dgm:t>
        <a:bodyPr/>
        <a:lstStyle/>
        <a:p>
          <a:r>
            <a:rPr lang="en-US" sz="2000" dirty="0">
              <a:latin typeface="+mj-lt"/>
            </a:rPr>
            <a:t>Entry Domain</a:t>
          </a:r>
        </a:p>
      </dgm:t>
    </dgm:pt>
    <dgm:pt modelId="{CBB79C50-C1EF-40AB-B639-F59F49E74D05}" type="parTrans" cxnId="{FC93EBF7-6062-4469-BD2B-D5AB03DC0D3E}">
      <dgm:prSet/>
      <dgm:spPr/>
      <dgm:t>
        <a:bodyPr/>
        <a:lstStyle/>
        <a:p>
          <a:endParaRPr lang="en-US"/>
        </a:p>
      </dgm:t>
    </dgm:pt>
    <dgm:pt modelId="{6913C584-5FDF-46FE-A618-27CDCA83492B}" type="sibTrans" cxnId="{FC93EBF7-6062-4469-BD2B-D5AB03DC0D3E}">
      <dgm:prSet/>
      <dgm:spPr/>
      <dgm:t>
        <a:bodyPr/>
        <a:lstStyle/>
        <a:p>
          <a:endParaRPr lang="en-US"/>
        </a:p>
      </dgm:t>
    </dgm:pt>
    <dgm:pt modelId="{2E5E02CA-8351-4200-BF3E-B24CAFEE49C9}" type="pres">
      <dgm:prSet presAssocID="{471D7D77-1030-4FB8-90CA-E3A13120F5AE}" presName="Name0" presStyleCnt="0">
        <dgm:presLayoutVars>
          <dgm:chMax val="4"/>
          <dgm:resizeHandles val="exact"/>
        </dgm:presLayoutVars>
      </dgm:prSet>
      <dgm:spPr/>
    </dgm:pt>
    <dgm:pt modelId="{68A5589B-6CA2-400F-98C7-45DD2BA8EDF2}" type="pres">
      <dgm:prSet presAssocID="{471D7D77-1030-4FB8-90CA-E3A13120F5AE}" presName="ellipse" presStyleLbl="trBgShp" presStyleIdx="0" presStyleCnt="1"/>
      <dgm:spPr/>
    </dgm:pt>
    <dgm:pt modelId="{A0B538E8-3003-46DE-9B0E-34DC350F3083}" type="pres">
      <dgm:prSet presAssocID="{471D7D77-1030-4FB8-90CA-E3A13120F5AE}" presName="arrow1" presStyleLbl="fgShp" presStyleIdx="0" presStyleCnt="1"/>
      <dgm:spPr/>
    </dgm:pt>
    <dgm:pt modelId="{D63EBC2E-A7B1-4453-9B6D-89630DDE2BE4}" type="pres">
      <dgm:prSet presAssocID="{471D7D77-1030-4FB8-90CA-E3A13120F5AE}" presName="rectangle" presStyleLbl="revTx" presStyleIdx="0" presStyleCnt="1">
        <dgm:presLayoutVars>
          <dgm:bulletEnabled val="1"/>
        </dgm:presLayoutVars>
      </dgm:prSet>
      <dgm:spPr/>
    </dgm:pt>
    <dgm:pt modelId="{6D06C4DC-67CA-46A6-82FC-AE7BCCE0AFF5}" type="pres">
      <dgm:prSet presAssocID="{28BA85C4-9D77-4F1E-9D42-0B7482709CE0}" presName="item1" presStyleLbl="node1" presStyleIdx="0" presStyleCnt="3">
        <dgm:presLayoutVars>
          <dgm:bulletEnabled val="1"/>
        </dgm:presLayoutVars>
      </dgm:prSet>
      <dgm:spPr/>
    </dgm:pt>
    <dgm:pt modelId="{FC895C86-1544-4FDF-8E5E-AE209D40AC51}" type="pres">
      <dgm:prSet presAssocID="{C25DBDE3-5EDF-447C-8A97-6E7072A5FA19}" presName="item2" presStyleLbl="node1" presStyleIdx="1" presStyleCnt="3">
        <dgm:presLayoutVars>
          <dgm:bulletEnabled val="1"/>
        </dgm:presLayoutVars>
      </dgm:prSet>
      <dgm:spPr/>
    </dgm:pt>
    <dgm:pt modelId="{B6E5EDE1-3887-412A-B2A4-9172271C001C}" type="pres">
      <dgm:prSet presAssocID="{2A5D5A77-27B5-4550-8105-D5807619C73D}" presName="item3" presStyleLbl="node1" presStyleIdx="2" presStyleCnt="3">
        <dgm:presLayoutVars>
          <dgm:bulletEnabled val="1"/>
        </dgm:presLayoutVars>
      </dgm:prSet>
      <dgm:spPr/>
    </dgm:pt>
    <dgm:pt modelId="{8877E898-22A6-438B-A68F-5FFE83EB6E03}" type="pres">
      <dgm:prSet presAssocID="{471D7D77-1030-4FB8-90CA-E3A13120F5AE}" presName="funnel" presStyleLbl="trAlignAcc1" presStyleIdx="0" presStyleCnt="1"/>
      <dgm:spPr/>
    </dgm:pt>
  </dgm:ptLst>
  <dgm:cxnLst>
    <dgm:cxn modelId="{C891AE14-4AA3-4A54-AAA2-98DED401F189}" srcId="{471D7D77-1030-4FB8-90CA-E3A13120F5AE}" destId="{28BA85C4-9D77-4F1E-9D42-0B7482709CE0}" srcOrd="1" destOrd="0" parTransId="{D95FAA0A-F143-45DE-AD39-A8781B1FF8E7}" sibTransId="{506C578F-8A70-41A9-A07E-E49991659F43}"/>
    <dgm:cxn modelId="{96CBEE22-62B6-4A06-9058-1FF7A5A440B7}" type="presOf" srcId="{28BA85C4-9D77-4F1E-9D42-0B7482709CE0}" destId="{FC895C86-1544-4FDF-8E5E-AE209D40AC51}" srcOrd="0" destOrd="0" presId="urn:microsoft.com/office/officeart/2005/8/layout/funnel1"/>
    <dgm:cxn modelId="{1FC48524-C0EA-4F1E-8B94-3318CA14B502}" srcId="{471D7D77-1030-4FB8-90CA-E3A13120F5AE}" destId="{C25DBDE3-5EDF-447C-8A97-6E7072A5FA19}" srcOrd="2" destOrd="0" parTransId="{53DC3EE1-F010-4B93-B129-C9D4674E6E00}" sibTransId="{3B16FEB7-94B4-4B32-920D-ED89BD20FF96}"/>
    <dgm:cxn modelId="{952B856E-2089-46D8-8514-5A2891FC3B8C}" type="presOf" srcId="{D2B1DBD8-C98E-4B68-A03B-7DA1A8DD76E3}" destId="{B6E5EDE1-3887-412A-B2A4-9172271C001C}" srcOrd="0" destOrd="0" presId="urn:microsoft.com/office/officeart/2005/8/layout/funnel1"/>
    <dgm:cxn modelId="{0ED0EF77-E712-4FEA-93FD-F9A648AEA9CF}" type="presOf" srcId="{C25DBDE3-5EDF-447C-8A97-6E7072A5FA19}" destId="{6D06C4DC-67CA-46A6-82FC-AE7BCCE0AFF5}" srcOrd="0" destOrd="0" presId="urn:microsoft.com/office/officeart/2005/8/layout/funnel1"/>
    <dgm:cxn modelId="{FB59EE8D-BAC2-4B3E-BE7C-C997BB227016}" srcId="{471D7D77-1030-4FB8-90CA-E3A13120F5AE}" destId="{D2B1DBD8-C98E-4B68-A03B-7DA1A8DD76E3}" srcOrd="0" destOrd="0" parTransId="{9C51848B-5BF1-4A26-B275-DA0E6E21053D}" sibTransId="{5E4945D5-9DD8-4811-9D02-718B9ED42B4B}"/>
    <dgm:cxn modelId="{9D66CADF-C63B-4F53-BAEB-3068CE4C6090}" type="presOf" srcId="{2A5D5A77-27B5-4550-8105-D5807619C73D}" destId="{D63EBC2E-A7B1-4453-9B6D-89630DDE2BE4}" srcOrd="0" destOrd="0" presId="urn:microsoft.com/office/officeart/2005/8/layout/funnel1"/>
    <dgm:cxn modelId="{D125ACF3-76F0-421D-921E-700F79945443}" type="presOf" srcId="{471D7D77-1030-4FB8-90CA-E3A13120F5AE}" destId="{2E5E02CA-8351-4200-BF3E-B24CAFEE49C9}" srcOrd="0" destOrd="0" presId="urn:microsoft.com/office/officeart/2005/8/layout/funnel1"/>
    <dgm:cxn modelId="{FC93EBF7-6062-4469-BD2B-D5AB03DC0D3E}" srcId="{471D7D77-1030-4FB8-90CA-E3A13120F5AE}" destId="{2A5D5A77-27B5-4550-8105-D5807619C73D}" srcOrd="3" destOrd="0" parTransId="{CBB79C50-C1EF-40AB-B639-F59F49E74D05}" sibTransId="{6913C584-5FDF-46FE-A618-27CDCA83492B}"/>
    <dgm:cxn modelId="{F8505FBE-FD3F-4917-903F-AC4A48CD823F}" type="presParOf" srcId="{2E5E02CA-8351-4200-BF3E-B24CAFEE49C9}" destId="{68A5589B-6CA2-400F-98C7-45DD2BA8EDF2}" srcOrd="0" destOrd="0" presId="urn:microsoft.com/office/officeart/2005/8/layout/funnel1"/>
    <dgm:cxn modelId="{2C6C729D-663D-4F60-A302-523DFC2AF4DA}" type="presParOf" srcId="{2E5E02CA-8351-4200-BF3E-B24CAFEE49C9}" destId="{A0B538E8-3003-46DE-9B0E-34DC350F3083}" srcOrd="1" destOrd="0" presId="urn:microsoft.com/office/officeart/2005/8/layout/funnel1"/>
    <dgm:cxn modelId="{7741D24C-EF87-41CD-A40A-960839468A20}" type="presParOf" srcId="{2E5E02CA-8351-4200-BF3E-B24CAFEE49C9}" destId="{D63EBC2E-A7B1-4453-9B6D-89630DDE2BE4}" srcOrd="2" destOrd="0" presId="urn:microsoft.com/office/officeart/2005/8/layout/funnel1"/>
    <dgm:cxn modelId="{7DAC52B8-B914-467B-AF96-CA1B1A53F2B4}" type="presParOf" srcId="{2E5E02CA-8351-4200-BF3E-B24CAFEE49C9}" destId="{6D06C4DC-67CA-46A6-82FC-AE7BCCE0AFF5}" srcOrd="3" destOrd="0" presId="urn:microsoft.com/office/officeart/2005/8/layout/funnel1"/>
    <dgm:cxn modelId="{4E796479-D64D-47FB-942B-8A5709915D52}" type="presParOf" srcId="{2E5E02CA-8351-4200-BF3E-B24CAFEE49C9}" destId="{FC895C86-1544-4FDF-8E5E-AE209D40AC51}" srcOrd="4" destOrd="0" presId="urn:microsoft.com/office/officeart/2005/8/layout/funnel1"/>
    <dgm:cxn modelId="{2D892054-CF28-4F27-9025-8ADDAF939585}" type="presParOf" srcId="{2E5E02CA-8351-4200-BF3E-B24CAFEE49C9}" destId="{B6E5EDE1-3887-412A-B2A4-9172271C001C}" srcOrd="5" destOrd="0" presId="urn:microsoft.com/office/officeart/2005/8/layout/funnel1"/>
    <dgm:cxn modelId="{042FF86E-A717-456C-93F2-3355B2873EFA}" type="presParOf" srcId="{2E5E02CA-8351-4200-BF3E-B24CAFEE49C9}" destId="{8877E898-22A6-438B-A68F-5FFE83EB6E03}"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1D7D77-1030-4FB8-90CA-E3A13120F5AE}" type="doc">
      <dgm:prSet loTypeId="urn:microsoft.com/office/officeart/2005/8/layout/funnel1" loCatId="relationship" qsTypeId="urn:microsoft.com/office/officeart/2005/8/quickstyle/3d7" qsCatId="3D" csTypeId="urn:microsoft.com/office/officeart/2005/8/colors/accent1_2" csCatId="accent1" phldr="1"/>
      <dgm:spPr/>
      <dgm:t>
        <a:bodyPr/>
        <a:lstStyle/>
        <a:p>
          <a:endParaRPr lang="en-US"/>
        </a:p>
      </dgm:t>
    </dgm:pt>
    <dgm:pt modelId="{D2B1DBD8-C98E-4B68-A03B-7DA1A8DD76E3}">
      <dgm:prSet phldrT="[Text]"/>
      <dgm:spPr/>
      <dgm:t>
        <a:bodyPr/>
        <a:lstStyle/>
        <a:p>
          <a:r>
            <a:rPr lang="en-US" dirty="0"/>
            <a:t>O&amp;O</a:t>
          </a:r>
        </a:p>
      </dgm:t>
    </dgm:pt>
    <dgm:pt modelId="{9C51848B-5BF1-4A26-B275-DA0E6E21053D}" type="parTrans" cxnId="{FB59EE8D-BAC2-4B3E-BE7C-C997BB227016}">
      <dgm:prSet/>
      <dgm:spPr/>
      <dgm:t>
        <a:bodyPr/>
        <a:lstStyle/>
        <a:p>
          <a:endParaRPr lang="en-US"/>
        </a:p>
      </dgm:t>
    </dgm:pt>
    <dgm:pt modelId="{5E4945D5-9DD8-4811-9D02-718B9ED42B4B}" type="sibTrans" cxnId="{FB59EE8D-BAC2-4B3E-BE7C-C997BB227016}">
      <dgm:prSet/>
      <dgm:spPr/>
      <dgm:t>
        <a:bodyPr/>
        <a:lstStyle/>
        <a:p>
          <a:endParaRPr lang="en-US"/>
        </a:p>
      </dgm:t>
    </dgm:pt>
    <dgm:pt modelId="{28BA85C4-9D77-4F1E-9D42-0B7482709CE0}">
      <dgm:prSet phldrT="[Text]"/>
      <dgm:spPr/>
      <dgm:t>
        <a:bodyPr/>
        <a:lstStyle/>
        <a:p>
          <a:r>
            <a:rPr lang="en-US" dirty="0"/>
            <a:t>Direct</a:t>
          </a:r>
        </a:p>
      </dgm:t>
    </dgm:pt>
    <dgm:pt modelId="{D95FAA0A-F143-45DE-AD39-A8781B1FF8E7}" type="parTrans" cxnId="{C891AE14-4AA3-4A54-AAA2-98DED401F189}">
      <dgm:prSet/>
      <dgm:spPr/>
      <dgm:t>
        <a:bodyPr/>
        <a:lstStyle/>
        <a:p>
          <a:endParaRPr lang="en-US"/>
        </a:p>
      </dgm:t>
    </dgm:pt>
    <dgm:pt modelId="{506C578F-8A70-41A9-A07E-E49991659F43}" type="sibTrans" cxnId="{C891AE14-4AA3-4A54-AAA2-98DED401F189}">
      <dgm:prSet/>
      <dgm:spPr/>
      <dgm:t>
        <a:bodyPr/>
        <a:lstStyle/>
        <a:p>
          <a:endParaRPr lang="en-US"/>
        </a:p>
      </dgm:t>
    </dgm:pt>
    <dgm:pt modelId="{C25DBDE3-5EDF-447C-8A97-6E7072A5FA19}">
      <dgm:prSet phldrT="[Text]"/>
      <dgm:spPr/>
      <dgm:t>
        <a:bodyPr/>
        <a:lstStyle/>
        <a:p>
          <a:r>
            <a:rPr lang="en-US" dirty="0"/>
            <a:t>Organic Search</a:t>
          </a:r>
        </a:p>
      </dgm:t>
    </dgm:pt>
    <dgm:pt modelId="{53DC3EE1-F010-4B93-B129-C9D4674E6E00}" type="parTrans" cxnId="{1FC48524-C0EA-4F1E-8B94-3318CA14B502}">
      <dgm:prSet/>
      <dgm:spPr/>
      <dgm:t>
        <a:bodyPr/>
        <a:lstStyle/>
        <a:p>
          <a:endParaRPr lang="en-US"/>
        </a:p>
      </dgm:t>
    </dgm:pt>
    <dgm:pt modelId="{3B16FEB7-94B4-4B32-920D-ED89BD20FF96}" type="sibTrans" cxnId="{1FC48524-C0EA-4F1E-8B94-3318CA14B502}">
      <dgm:prSet/>
      <dgm:spPr/>
      <dgm:t>
        <a:bodyPr/>
        <a:lstStyle/>
        <a:p>
          <a:endParaRPr lang="en-US"/>
        </a:p>
      </dgm:t>
    </dgm:pt>
    <dgm:pt modelId="{920F187A-96FB-4297-B256-4D6E2E0D986F}">
      <dgm:prSet phldrT="[Text]" custT="1"/>
      <dgm:spPr/>
      <dgm:t>
        <a:bodyPr/>
        <a:lstStyle/>
        <a:p>
          <a:r>
            <a:rPr lang="en-US" sz="2000" dirty="0">
              <a:latin typeface="+mj-lt"/>
            </a:rPr>
            <a:t>Traffic Channel</a:t>
          </a:r>
        </a:p>
      </dgm:t>
    </dgm:pt>
    <dgm:pt modelId="{A3E312DB-3C2C-4D4B-B041-15CA5EE0EF08}" type="parTrans" cxnId="{C1325F5C-1AD9-41CC-B40D-2D51ED5C583C}">
      <dgm:prSet/>
      <dgm:spPr/>
      <dgm:t>
        <a:bodyPr/>
        <a:lstStyle/>
        <a:p>
          <a:endParaRPr lang="en-US"/>
        </a:p>
      </dgm:t>
    </dgm:pt>
    <dgm:pt modelId="{FE1B7C80-6C80-4099-8042-ED0BA02D5CEB}" type="sibTrans" cxnId="{C1325F5C-1AD9-41CC-B40D-2D51ED5C583C}">
      <dgm:prSet/>
      <dgm:spPr/>
      <dgm:t>
        <a:bodyPr/>
        <a:lstStyle/>
        <a:p>
          <a:endParaRPr lang="en-US"/>
        </a:p>
      </dgm:t>
    </dgm:pt>
    <dgm:pt modelId="{2E5E02CA-8351-4200-BF3E-B24CAFEE49C9}" type="pres">
      <dgm:prSet presAssocID="{471D7D77-1030-4FB8-90CA-E3A13120F5AE}" presName="Name0" presStyleCnt="0">
        <dgm:presLayoutVars>
          <dgm:chMax val="4"/>
          <dgm:resizeHandles val="exact"/>
        </dgm:presLayoutVars>
      </dgm:prSet>
      <dgm:spPr/>
    </dgm:pt>
    <dgm:pt modelId="{68A5589B-6CA2-400F-98C7-45DD2BA8EDF2}" type="pres">
      <dgm:prSet presAssocID="{471D7D77-1030-4FB8-90CA-E3A13120F5AE}" presName="ellipse" presStyleLbl="trBgShp" presStyleIdx="0" presStyleCnt="1"/>
      <dgm:spPr/>
    </dgm:pt>
    <dgm:pt modelId="{A0B538E8-3003-46DE-9B0E-34DC350F3083}" type="pres">
      <dgm:prSet presAssocID="{471D7D77-1030-4FB8-90CA-E3A13120F5AE}" presName="arrow1" presStyleLbl="fgShp" presStyleIdx="0" presStyleCnt="1" custLinFactNeighborX="19436" custLinFactNeighborY="-44083"/>
      <dgm:spPr/>
    </dgm:pt>
    <dgm:pt modelId="{D63EBC2E-A7B1-4453-9B6D-89630DDE2BE4}" type="pres">
      <dgm:prSet presAssocID="{471D7D77-1030-4FB8-90CA-E3A13120F5AE}" presName="rectangle" presStyleLbl="revTx" presStyleIdx="0" presStyleCnt="1">
        <dgm:presLayoutVars>
          <dgm:bulletEnabled val="1"/>
        </dgm:presLayoutVars>
      </dgm:prSet>
      <dgm:spPr/>
    </dgm:pt>
    <dgm:pt modelId="{6D06C4DC-67CA-46A6-82FC-AE7BCCE0AFF5}" type="pres">
      <dgm:prSet presAssocID="{28BA85C4-9D77-4F1E-9D42-0B7482709CE0}" presName="item1" presStyleLbl="node1" presStyleIdx="0" presStyleCnt="3">
        <dgm:presLayoutVars>
          <dgm:bulletEnabled val="1"/>
        </dgm:presLayoutVars>
      </dgm:prSet>
      <dgm:spPr/>
    </dgm:pt>
    <dgm:pt modelId="{FC895C86-1544-4FDF-8E5E-AE209D40AC51}" type="pres">
      <dgm:prSet presAssocID="{C25DBDE3-5EDF-447C-8A97-6E7072A5FA19}" presName="item2" presStyleLbl="node1" presStyleIdx="1" presStyleCnt="3">
        <dgm:presLayoutVars>
          <dgm:bulletEnabled val="1"/>
        </dgm:presLayoutVars>
      </dgm:prSet>
      <dgm:spPr/>
    </dgm:pt>
    <dgm:pt modelId="{01E6BBE1-DBE6-4E9F-A15C-215D624E8262}" type="pres">
      <dgm:prSet presAssocID="{920F187A-96FB-4297-B256-4D6E2E0D986F}" presName="item3" presStyleLbl="node1" presStyleIdx="2" presStyleCnt="3">
        <dgm:presLayoutVars>
          <dgm:bulletEnabled val="1"/>
        </dgm:presLayoutVars>
      </dgm:prSet>
      <dgm:spPr/>
    </dgm:pt>
    <dgm:pt modelId="{8877E898-22A6-438B-A68F-5FFE83EB6E03}" type="pres">
      <dgm:prSet presAssocID="{471D7D77-1030-4FB8-90CA-E3A13120F5AE}" presName="funnel" presStyleLbl="trAlignAcc1" presStyleIdx="0" presStyleCnt="1"/>
      <dgm:spPr/>
    </dgm:pt>
  </dgm:ptLst>
  <dgm:cxnLst>
    <dgm:cxn modelId="{C891AE14-4AA3-4A54-AAA2-98DED401F189}" srcId="{471D7D77-1030-4FB8-90CA-E3A13120F5AE}" destId="{28BA85C4-9D77-4F1E-9D42-0B7482709CE0}" srcOrd="1" destOrd="0" parTransId="{D95FAA0A-F143-45DE-AD39-A8781B1FF8E7}" sibTransId="{506C578F-8A70-41A9-A07E-E49991659F43}"/>
    <dgm:cxn modelId="{96CBEE22-62B6-4A06-9058-1FF7A5A440B7}" type="presOf" srcId="{28BA85C4-9D77-4F1E-9D42-0B7482709CE0}" destId="{FC895C86-1544-4FDF-8E5E-AE209D40AC51}" srcOrd="0" destOrd="0" presId="urn:microsoft.com/office/officeart/2005/8/layout/funnel1"/>
    <dgm:cxn modelId="{1FC48524-C0EA-4F1E-8B94-3318CA14B502}" srcId="{471D7D77-1030-4FB8-90CA-E3A13120F5AE}" destId="{C25DBDE3-5EDF-447C-8A97-6E7072A5FA19}" srcOrd="2" destOrd="0" parTransId="{53DC3EE1-F010-4B93-B129-C9D4674E6E00}" sibTransId="{3B16FEB7-94B4-4B32-920D-ED89BD20FF96}"/>
    <dgm:cxn modelId="{C1325F5C-1AD9-41CC-B40D-2D51ED5C583C}" srcId="{471D7D77-1030-4FB8-90CA-E3A13120F5AE}" destId="{920F187A-96FB-4297-B256-4D6E2E0D986F}" srcOrd="3" destOrd="0" parTransId="{A3E312DB-3C2C-4D4B-B041-15CA5EE0EF08}" sibTransId="{FE1B7C80-6C80-4099-8042-ED0BA02D5CEB}"/>
    <dgm:cxn modelId="{0ED0EF77-E712-4FEA-93FD-F9A648AEA9CF}" type="presOf" srcId="{C25DBDE3-5EDF-447C-8A97-6E7072A5FA19}" destId="{6D06C4DC-67CA-46A6-82FC-AE7BCCE0AFF5}" srcOrd="0" destOrd="0" presId="urn:microsoft.com/office/officeart/2005/8/layout/funnel1"/>
    <dgm:cxn modelId="{FB59EE8D-BAC2-4B3E-BE7C-C997BB227016}" srcId="{471D7D77-1030-4FB8-90CA-E3A13120F5AE}" destId="{D2B1DBD8-C98E-4B68-A03B-7DA1A8DD76E3}" srcOrd="0" destOrd="0" parTransId="{9C51848B-5BF1-4A26-B275-DA0E6E21053D}" sibTransId="{5E4945D5-9DD8-4811-9D02-718B9ED42B4B}"/>
    <dgm:cxn modelId="{49161FC7-4F4D-4549-8ADC-0098C4721C4F}" type="presOf" srcId="{D2B1DBD8-C98E-4B68-A03B-7DA1A8DD76E3}" destId="{01E6BBE1-DBE6-4E9F-A15C-215D624E8262}" srcOrd="0" destOrd="0" presId="urn:microsoft.com/office/officeart/2005/8/layout/funnel1"/>
    <dgm:cxn modelId="{FACD37C8-931F-4D3A-86E0-104FA84C9D7B}" type="presOf" srcId="{920F187A-96FB-4297-B256-4D6E2E0D986F}" destId="{D63EBC2E-A7B1-4453-9B6D-89630DDE2BE4}" srcOrd="0" destOrd="0" presId="urn:microsoft.com/office/officeart/2005/8/layout/funnel1"/>
    <dgm:cxn modelId="{D125ACF3-76F0-421D-921E-700F79945443}" type="presOf" srcId="{471D7D77-1030-4FB8-90CA-E3A13120F5AE}" destId="{2E5E02CA-8351-4200-BF3E-B24CAFEE49C9}" srcOrd="0" destOrd="0" presId="urn:microsoft.com/office/officeart/2005/8/layout/funnel1"/>
    <dgm:cxn modelId="{F8505FBE-FD3F-4917-903F-AC4A48CD823F}" type="presParOf" srcId="{2E5E02CA-8351-4200-BF3E-B24CAFEE49C9}" destId="{68A5589B-6CA2-400F-98C7-45DD2BA8EDF2}" srcOrd="0" destOrd="0" presId="urn:microsoft.com/office/officeart/2005/8/layout/funnel1"/>
    <dgm:cxn modelId="{2C6C729D-663D-4F60-A302-523DFC2AF4DA}" type="presParOf" srcId="{2E5E02CA-8351-4200-BF3E-B24CAFEE49C9}" destId="{A0B538E8-3003-46DE-9B0E-34DC350F3083}" srcOrd="1" destOrd="0" presId="urn:microsoft.com/office/officeart/2005/8/layout/funnel1"/>
    <dgm:cxn modelId="{7741D24C-EF87-41CD-A40A-960839468A20}" type="presParOf" srcId="{2E5E02CA-8351-4200-BF3E-B24CAFEE49C9}" destId="{D63EBC2E-A7B1-4453-9B6D-89630DDE2BE4}" srcOrd="2" destOrd="0" presId="urn:microsoft.com/office/officeart/2005/8/layout/funnel1"/>
    <dgm:cxn modelId="{7DAC52B8-B914-467B-AF96-CA1B1A53F2B4}" type="presParOf" srcId="{2E5E02CA-8351-4200-BF3E-B24CAFEE49C9}" destId="{6D06C4DC-67CA-46A6-82FC-AE7BCCE0AFF5}" srcOrd="3" destOrd="0" presId="urn:microsoft.com/office/officeart/2005/8/layout/funnel1"/>
    <dgm:cxn modelId="{4E796479-D64D-47FB-942B-8A5709915D52}" type="presParOf" srcId="{2E5E02CA-8351-4200-BF3E-B24CAFEE49C9}" destId="{FC895C86-1544-4FDF-8E5E-AE209D40AC51}" srcOrd="4" destOrd="0" presId="urn:microsoft.com/office/officeart/2005/8/layout/funnel1"/>
    <dgm:cxn modelId="{FE4DA651-03EC-46D3-8916-267EC025114B}" type="presParOf" srcId="{2E5E02CA-8351-4200-BF3E-B24CAFEE49C9}" destId="{01E6BBE1-DBE6-4E9F-A15C-215D624E8262}" srcOrd="5" destOrd="0" presId="urn:microsoft.com/office/officeart/2005/8/layout/funnel1"/>
    <dgm:cxn modelId="{042FF86E-A717-456C-93F2-3355B2873EFA}" type="presParOf" srcId="{2E5E02CA-8351-4200-BF3E-B24CAFEE49C9}" destId="{8877E898-22A6-438B-A68F-5FFE83EB6E03}" srcOrd="6" destOrd="0" presId="urn:microsoft.com/office/officeart/2005/8/layout/funne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5D57AA-6826-4EC9-87D1-853EDCA38E1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6B700F8-5DE1-4484-A859-B9FA1F5E434D}">
      <dgm:prSet phldrT="[Text]"/>
      <dgm:spPr/>
      <dgm:t>
        <a:bodyPr/>
        <a:lstStyle/>
        <a:p>
          <a:r>
            <a:rPr lang="en-US" dirty="0"/>
            <a:t>Buy</a:t>
          </a:r>
        </a:p>
      </dgm:t>
    </dgm:pt>
    <dgm:pt modelId="{B1BA48B7-7ECF-4B64-BC7A-F8CEA45F6260}" type="parTrans" cxnId="{AE834B26-A076-4C04-B076-6026CA128E72}">
      <dgm:prSet/>
      <dgm:spPr/>
      <dgm:t>
        <a:bodyPr/>
        <a:lstStyle/>
        <a:p>
          <a:endParaRPr lang="en-US"/>
        </a:p>
      </dgm:t>
    </dgm:pt>
    <dgm:pt modelId="{1210F2C4-9941-4D5B-AD33-157D6F601992}" type="sibTrans" cxnId="{AE834B26-A076-4C04-B076-6026CA128E72}">
      <dgm:prSet/>
      <dgm:spPr/>
      <dgm:t>
        <a:bodyPr/>
        <a:lstStyle/>
        <a:p>
          <a:endParaRPr lang="en-US"/>
        </a:p>
      </dgm:t>
    </dgm:pt>
    <dgm:pt modelId="{64DA28DC-7F49-4E5F-9C16-5DD57105AE6A}">
      <dgm:prSet phldrT="[Text]"/>
      <dgm:spPr/>
      <dgm:t>
        <a:bodyPr/>
        <a:lstStyle/>
        <a:p>
          <a:r>
            <a:rPr lang="en-US" dirty="0"/>
            <a:t>Return visitors</a:t>
          </a:r>
        </a:p>
      </dgm:t>
    </dgm:pt>
    <dgm:pt modelId="{86267AB5-E16F-4633-AD1D-80110FAFB6B6}" type="parTrans" cxnId="{35629292-5872-4931-A99A-F773F41779E6}">
      <dgm:prSet/>
      <dgm:spPr/>
      <dgm:t>
        <a:bodyPr/>
        <a:lstStyle/>
        <a:p>
          <a:endParaRPr lang="en-US"/>
        </a:p>
      </dgm:t>
    </dgm:pt>
    <dgm:pt modelId="{BE0F27CE-55E5-4307-B077-A70599DE1741}" type="sibTrans" cxnId="{35629292-5872-4931-A99A-F773F41779E6}">
      <dgm:prSet/>
      <dgm:spPr/>
      <dgm:t>
        <a:bodyPr/>
        <a:lstStyle/>
        <a:p>
          <a:endParaRPr lang="en-US"/>
        </a:p>
      </dgm:t>
    </dgm:pt>
    <dgm:pt modelId="{8CE3C808-DE0C-403E-9257-313A1E775890}">
      <dgm:prSet/>
      <dgm:spPr/>
      <dgm:t>
        <a:bodyPr/>
        <a:lstStyle/>
        <a:p>
          <a:r>
            <a:rPr lang="en-US"/>
            <a:t>Enter PDP from Office.com</a:t>
          </a:r>
          <a:endParaRPr lang="en-US" dirty="0"/>
        </a:p>
      </dgm:t>
    </dgm:pt>
    <dgm:pt modelId="{E37F344A-0B73-459C-B531-A665EAAD49CE}" type="parTrans" cxnId="{14513CFF-9FD0-4291-BEAA-AE7B8ADCFC19}">
      <dgm:prSet/>
      <dgm:spPr/>
      <dgm:t>
        <a:bodyPr/>
        <a:lstStyle/>
        <a:p>
          <a:endParaRPr lang="en-US"/>
        </a:p>
      </dgm:t>
    </dgm:pt>
    <dgm:pt modelId="{A0DD651F-03B9-4B71-A0A1-1F35EC183F76}" type="sibTrans" cxnId="{14513CFF-9FD0-4291-BEAA-AE7B8ADCFC19}">
      <dgm:prSet/>
      <dgm:spPr/>
      <dgm:t>
        <a:bodyPr/>
        <a:lstStyle/>
        <a:p>
          <a:endParaRPr lang="en-US"/>
        </a:p>
      </dgm:t>
    </dgm:pt>
    <dgm:pt modelId="{491F865B-EB2D-4BC7-83A9-A5AE233F7258}">
      <dgm:prSet/>
      <dgm:spPr/>
      <dgm:t>
        <a:bodyPr/>
        <a:lstStyle/>
        <a:p>
          <a:r>
            <a:rPr lang="en-US"/>
            <a:t>Traffic Channel – Direct or O&amp;O</a:t>
          </a:r>
          <a:endParaRPr lang="en-US" dirty="0"/>
        </a:p>
      </dgm:t>
    </dgm:pt>
    <dgm:pt modelId="{D767856F-54DD-4925-A9BC-6A4296BE3F64}" type="parTrans" cxnId="{613970C1-1297-4946-816D-6A25CD656043}">
      <dgm:prSet/>
      <dgm:spPr/>
      <dgm:t>
        <a:bodyPr/>
        <a:lstStyle/>
        <a:p>
          <a:endParaRPr lang="en-US"/>
        </a:p>
      </dgm:t>
    </dgm:pt>
    <dgm:pt modelId="{2FE21573-B73D-49C5-AF95-33B9E688574A}" type="sibTrans" cxnId="{613970C1-1297-4946-816D-6A25CD656043}">
      <dgm:prSet/>
      <dgm:spPr/>
      <dgm:t>
        <a:bodyPr/>
        <a:lstStyle/>
        <a:p>
          <a:endParaRPr lang="en-US"/>
        </a:p>
      </dgm:t>
    </dgm:pt>
    <dgm:pt modelId="{7A6F7A57-CAFC-4A22-BE0E-37BBCD8A02C3}">
      <dgm:prSet/>
      <dgm:spPr/>
      <dgm:t>
        <a:bodyPr/>
        <a:lstStyle/>
        <a:p>
          <a:r>
            <a:rPr lang="en-US" dirty="0"/>
            <a:t>Tabs Engaged – FAQ, Review</a:t>
          </a:r>
        </a:p>
      </dgm:t>
    </dgm:pt>
    <dgm:pt modelId="{68096A6A-C470-454E-B0E3-D4B4E40243DC}" type="parTrans" cxnId="{33EF0D58-BF07-45E8-9E2E-E333427310FD}">
      <dgm:prSet/>
      <dgm:spPr/>
      <dgm:t>
        <a:bodyPr/>
        <a:lstStyle/>
        <a:p>
          <a:endParaRPr lang="en-US"/>
        </a:p>
      </dgm:t>
    </dgm:pt>
    <dgm:pt modelId="{5F7943CF-A509-48A5-9EEA-F503BFEEF660}" type="sibTrans" cxnId="{33EF0D58-BF07-45E8-9E2E-E333427310FD}">
      <dgm:prSet/>
      <dgm:spPr/>
      <dgm:t>
        <a:bodyPr/>
        <a:lstStyle/>
        <a:p>
          <a:endParaRPr lang="en-US"/>
        </a:p>
      </dgm:t>
    </dgm:pt>
    <dgm:pt modelId="{ED072F6E-E771-4E56-95CB-29F9E75CB82A}" type="pres">
      <dgm:prSet presAssocID="{6F5D57AA-6826-4EC9-87D1-853EDCA38E1F}" presName="hierChild1" presStyleCnt="0">
        <dgm:presLayoutVars>
          <dgm:orgChart val="1"/>
          <dgm:chPref val="1"/>
          <dgm:dir/>
          <dgm:animOne val="branch"/>
          <dgm:animLvl val="lvl"/>
          <dgm:resizeHandles/>
        </dgm:presLayoutVars>
      </dgm:prSet>
      <dgm:spPr/>
    </dgm:pt>
    <dgm:pt modelId="{8FE4A84F-F75B-4EA9-9750-4FE84F564BA9}" type="pres">
      <dgm:prSet presAssocID="{F6B700F8-5DE1-4484-A859-B9FA1F5E434D}" presName="hierRoot1" presStyleCnt="0">
        <dgm:presLayoutVars>
          <dgm:hierBranch val="init"/>
        </dgm:presLayoutVars>
      </dgm:prSet>
      <dgm:spPr/>
    </dgm:pt>
    <dgm:pt modelId="{ACBCA782-58B5-4278-8B26-B334AA33E6D2}" type="pres">
      <dgm:prSet presAssocID="{F6B700F8-5DE1-4484-A859-B9FA1F5E434D}" presName="rootComposite1" presStyleCnt="0"/>
      <dgm:spPr/>
    </dgm:pt>
    <dgm:pt modelId="{7BA62197-E69D-46AB-8278-704C07F48B1D}" type="pres">
      <dgm:prSet presAssocID="{F6B700F8-5DE1-4484-A859-B9FA1F5E434D}" presName="rootText1" presStyleLbl="node0" presStyleIdx="0" presStyleCnt="1">
        <dgm:presLayoutVars>
          <dgm:chPref val="3"/>
        </dgm:presLayoutVars>
      </dgm:prSet>
      <dgm:spPr/>
    </dgm:pt>
    <dgm:pt modelId="{C3002096-486C-4159-A469-8EB7D1EFB2B3}" type="pres">
      <dgm:prSet presAssocID="{F6B700F8-5DE1-4484-A859-B9FA1F5E434D}" presName="rootConnector1" presStyleLbl="node1" presStyleIdx="0" presStyleCnt="0"/>
      <dgm:spPr/>
    </dgm:pt>
    <dgm:pt modelId="{0418851F-328A-437A-9E7D-E39D8772C073}" type="pres">
      <dgm:prSet presAssocID="{F6B700F8-5DE1-4484-A859-B9FA1F5E434D}" presName="hierChild2" presStyleCnt="0"/>
      <dgm:spPr/>
    </dgm:pt>
    <dgm:pt modelId="{079584AF-ECCE-4585-971B-E02A43CA4A06}" type="pres">
      <dgm:prSet presAssocID="{86267AB5-E16F-4633-AD1D-80110FAFB6B6}" presName="Name37" presStyleLbl="parChTrans1D2" presStyleIdx="0" presStyleCnt="4"/>
      <dgm:spPr/>
    </dgm:pt>
    <dgm:pt modelId="{CB251EC4-2A2C-458A-9ACE-F9DC42645A7F}" type="pres">
      <dgm:prSet presAssocID="{64DA28DC-7F49-4E5F-9C16-5DD57105AE6A}" presName="hierRoot2" presStyleCnt="0">
        <dgm:presLayoutVars>
          <dgm:hierBranch val="init"/>
        </dgm:presLayoutVars>
      </dgm:prSet>
      <dgm:spPr/>
    </dgm:pt>
    <dgm:pt modelId="{7BE52B8A-55C0-41A2-B8D3-8F2A7F0013EF}" type="pres">
      <dgm:prSet presAssocID="{64DA28DC-7F49-4E5F-9C16-5DD57105AE6A}" presName="rootComposite" presStyleCnt="0"/>
      <dgm:spPr/>
    </dgm:pt>
    <dgm:pt modelId="{E7E4A1A5-376E-4A95-A9D8-16EBE0EAA2C1}" type="pres">
      <dgm:prSet presAssocID="{64DA28DC-7F49-4E5F-9C16-5DD57105AE6A}" presName="rootText" presStyleLbl="node2" presStyleIdx="0" presStyleCnt="4">
        <dgm:presLayoutVars>
          <dgm:chPref val="3"/>
        </dgm:presLayoutVars>
      </dgm:prSet>
      <dgm:spPr/>
    </dgm:pt>
    <dgm:pt modelId="{26E2F3A6-B7C7-4E56-8EC1-9A149A5FEC7F}" type="pres">
      <dgm:prSet presAssocID="{64DA28DC-7F49-4E5F-9C16-5DD57105AE6A}" presName="rootConnector" presStyleLbl="node2" presStyleIdx="0" presStyleCnt="4"/>
      <dgm:spPr/>
    </dgm:pt>
    <dgm:pt modelId="{E34F8A40-F47A-4782-90D6-ACDBB0CF7E8E}" type="pres">
      <dgm:prSet presAssocID="{64DA28DC-7F49-4E5F-9C16-5DD57105AE6A}" presName="hierChild4" presStyleCnt="0"/>
      <dgm:spPr/>
    </dgm:pt>
    <dgm:pt modelId="{5FEC90D5-828F-44A6-BFF7-2FCB9B8A7FD5}" type="pres">
      <dgm:prSet presAssocID="{64DA28DC-7F49-4E5F-9C16-5DD57105AE6A}" presName="hierChild5" presStyleCnt="0"/>
      <dgm:spPr/>
    </dgm:pt>
    <dgm:pt modelId="{E2503DEB-356C-4CA9-90E6-03B63ECB294A}" type="pres">
      <dgm:prSet presAssocID="{E37F344A-0B73-459C-B531-A665EAAD49CE}" presName="Name37" presStyleLbl="parChTrans1D2" presStyleIdx="1" presStyleCnt="4"/>
      <dgm:spPr/>
    </dgm:pt>
    <dgm:pt modelId="{62F38ECD-22B7-449B-9438-298898E72B7A}" type="pres">
      <dgm:prSet presAssocID="{8CE3C808-DE0C-403E-9257-313A1E775890}" presName="hierRoot2" presStyleCnt="0">
        <dgm:presLayoutVars>
          <dgm:hierBranch val="init"/>
        </dgm:presLayoutVars>
      </dgm:prSet>
      <dgm:spPr/>
    </dgm:pt>
    <dgm:pt modelId="{ABFABC51-C22F-4A1E-B069-12964B21D965}" type="pres">
      <dgm:prSet presAssocID="{8CE3C808-DE0C-403E-9257-313A1E775890}" presName="rootComposite" presStyleCnt="0"/>
      <dgm:spPr/>
    </dgm:pt>
    <dgm:pt modelId="{8151E313-7AFD-4C38-BB49-30CA27849DB3}" type="pres">
      <dgm:prSet presAssocID="{8CE3C808-DE0C-403E-9257-313A1E775890}" presName="rootText" presStyleLbl="node2" presStyleIdx="1" presStyleCnt="4">
        <dgm:presLayoutVars>
          <dgm:chPref val="3"/>
        </dgm:presLayoutVars>
      </dgm:prSet>
      <dgm:spPr/>
    </dgm:pt>
    <dgm:pt modelId="{CC702501-1AB3-4FA6-B342-B1FFB5B29058}" type="pres">
      <dgm:prSet presAssocID="{8CE3C808-DE0C-403E-9257-313A1E775890}" presName="rootConnector" presStyleLbl="node2" presStyleIdx="1" presStyleCnt="4"/>
      <dgm:spPr/>
    </dgm:pt>
    <dgm:pt modelId="{CE017E17-DEE8-4F16-874F-1A23B9AEAE82}" type="pres">
      <dgm:prSet presAssocID="{8CE3C808-DE0C-403E-9257-313A1E775890}" presName="hierChild4" presStyleCnt="0"/>
      <dgm:spPr/>
    </dgm:pt>
    <dgm:pt modelId="{FA64F746-FA17-4891-9B5F-64605D3C2B38}" type="pres">
      <dgm:prSet presAssocID="{8CE3C808-DE0C-403E-9257-313A1E775890}" presName="hierChild5" presStyleCnt="0"/>
      <dgm:spPr/>
    </dgm:pt>
    <dgm:pt modelId="{27A0074E-9A64-40D9-AC73-34DE0F043E32}" type="pres">
      <dgm:prSet presAssocID="{D767856F-54DD-4925-A9BC-6A4296BE3F64}" presName="Name37" presStyleLbl="parChTrans1D2" presStyleIdx="2" presStyleCnt="4"/>
      <dgm:spPr/>
    </dgm:pt>
    <dgm:pt modelId="{CEEA2269-2A76-4665-AFB8-BEC3933201D4}" type="pres">
      <dgm:prSet presAssocID="{491F865B-EB2D-4BC7-83A9-A5AE233F7258}" presName="hierRoot2" presStyleCnt="0">
        <dgm:presLayoutVars>
          <dgm:hierBranch val="init"/>
        </dgm:presLayoutVars>
      </dgm:prSet>
      <dgm:spPr/>
    </dgm:pt>
    <dgm:pt modelId="{382D1B8B-0104-4129-8D46-51EBFFA64233}" type="pres">
      <dgm:prSet presAssocID="{491F865B-EB2D-4BC7-83A9-A5AE233F7258}" presName="rootComposite" presStyleCnt="0"/>
      <dgm:spPr/>
    </dgm:pt>
    <dgm:pt modelId="{8A5B8841-7E9C-42E0-A3E4-010F0135BCEE}" type="pres">
      <dgm:prSet presAssocID="{491F865B-EB2D-4BC7-83A9-A5AE233F7258}" presName="rootText" presStyleLbl="node2" presStyleIdx="2" presStyleCnt="4">
        <dgm:presLayoutVars>
          <dgm:chPref val="3"/>
        </dgm:presLayoutVars>
      </dgm:prSet>
      <dgm:spPr/>
    </dgm:pt>
    <dgm:pt modelId="{ABC1E419-FB45-48D3-AA83-1B43F3D4CE0C}" type="pres">
      <dgm:prSet presAssocID="{491F865B-EB2D-4BC7-83A9-A5AE233F7258}" presName="rootConnector" presStyleLbl="node2" presStyleIdx="2" presStyleCnt="4"/>
      <dgm:spPr/>
    </dgm:pt>
    <dgm:pt modelId="{A5FAE797-A8C3-4086-9AAF-B465E4E5E3B4}" type="pres">
      <dgm:prSet presAssocID="{491F865B-EB2D-4BC7-83A9-A5AE233F7258}" presName="hierChild4" presStyleCnt="0"/>
      <dgm:spPr/>
    </dgm:pt>
    <dgm:pt modelId="{7F17FA06-87FF-4B3E-AC4F-44FE3BAC435E}" type="pres">
      <dgm:prSet presAssocID="{491F865B-EB2D-4BC7-83A9-A5AE233F7258}" presName="hierChild5" presStyleCnt="0"/>
      <dgm:spPr/>
    </dgm:pt>
    <dgm:pt modelId="{6F1A51FF-A090-4902-814E-9A9F8DB2A5FC}" type="pres">
      <dgm:prSet presAssocID="{68096A6A-C470-454E-B0E3-D4B4E40243DC}" presName="Name37" presStyleLbl="parChTrans1D2" presStyleIdx="3" presStyleCnt="4"/>
      <dgm:spPr/>
    </dgm:pt>
    <dgm:pt modelId="{F77C1298-7410-40BE-99BE-BA27783015A1}" type="pres">
      <dgm:prSet presAssocID="{7A6F7A57-CAFC-4A22-BE0E-37BBCD8A02C3}" presName="hierRoot2" presStyleCnt="0">
        <dgm:presLayoutVars>
          <dgm:hierBranch val="init"/>
        </dgm:presLayoutVars>
      </dgm:prSet>
      <dgm:spPr/>
    </dgm:pt>
    <dgm:pt modelId="{AB8D2812-9084-482F-B297-B677C608E596}" type="pres">
      <dgm:prSet presAssocID="{7A6F7A57-CAFC-4A22-BE0E-37BBCD8A02C3}" presName="rootComposite" presStyleCnt="0"/>
      <dgm:spPr/>
    </dgm:pt>
    <dgm:pt modelId="{2D0BD26C-47DD-4EC1-A948-F1BCED43C125}" type="pres">
      <dgm:prSet presAssocID="{7A6F7A57-CAFC-4A22-BE0E-37BBCD8A02C3}" presName="rootText" presStyleLbl="node2" presStyleIdx="3" presStyleCnt="4">
        <dgm:presLayoutVars>
          <dgm:chPref val="3"/>
        </dgm:presLayoutVars>
      </dgm:prSet>
      <dgm:spPr/>
    </dgm:pt>
    <dgm:pt modelId="{495EF3B6-1C4F-43ED-A6F5-5683C5E0E4B4}" type="pres">
      <dgm:prSet presAssocID="{7A6F7A57-CAFC-4A22-BE0E-37BBCD8A02C3}" presName="rootConnector" presStyleLbl="node2" presStyleIdx="3" presStyleCnt="4"/>
      <dgm:spPr/>
    </dgm:pt>
    <dgm:pt modelId="{844DEEF3-8BC0-4E8A-805C-24A7045A5B1B}" type="pres">
      <dgm:prSet presAssocID="{7A6F7A57-CAFC-4A22-BE0E-37BBCD8A02C3}" presName="hierChild4" presStyleCnt="0"/>
      <dgm:spPr/>
    </dgm:pt>
    <dgm:pt modelId="{9207B0DF-CC4A-4147-BE2E-D1DA1E9D0C33}" type="pres">
      <dgm:prSet presAssocID="{7A6F7A57-CAFC-4A22-BE0E-37BBCD8A02C3}" presName="hierChild5" presStyleCnt="0"/>
      <dgm:spPr/>
    </dgm:pt>
    <dgm:pt modelId="{3ABE8BC6-C680-47F0-8A5E-37332B7D6BC6}" type="pres">
      <dgm:prSet presAssocID="{F6B700F8-5DE1-4484-A859-B9FA1F5E434D}" presName="hierChild3" presStyleCnt="0"/>
      <dgm:spPr/>
    </dgm:pt>
  </dgm:ptLst>
  <dgm:cxnLst>
    <dgm:cxn modelId="{C7FC540C-D27F-41BF-853B-18FA5E2080CD}" type="presOf" srcId="{8CE3C808-DE0C-403E-9257-313A1E775890}" destId="{CC702501-1AB3-4FA6-B342-B1FFB5B29058}" srcOrd="1" destOrd="0" presId="urn:microsoft.com/office/officeart/2005/8/layout/orgChart1"/>
    <dgm:cxn modelId="{44C93E1D-03F8-4072-A71D-F48EAE8D7F37}" type="presOf" srcId="{491F865B-EB2D-4BC7-83A9-A5AE233F7258}" destId="{ABC1E419-FB45-48D3-AA83-1B43F3D4CE0C}" srcOrd="1" destOrd="0" presId="urn:microsoft.com/office/officeart/2005/8/layout/orgChart1"/>
    <dgm:cxn modelId="{2BAF7B1E-210C-4FA9-A35B-F34D202F506E}" type="presOf" srcId="{64DA28DC-7F49-4E5F-9C16-5DD57105AE6A}" destId="{26E2F3A6-B7C7-4E56-8EC1-9A149A5FEC7F}" srcOrd="1" destOrd="0" presId="urn:microsoft.com/office/officeart/2005/8/layout/orgChart1"/>
    <dgm:cxn modelId="{3598161F-662B-4FD3-89C4-07AEEC6E4EA5}" type="presOf" srcId="{491F865B-EB2D-4BC7-83A9-A5AE233F7258}" destId="{8A5B8841-7E9C-42E0-A3E4-010F0135BCEE}" srcOrd="0" destOrd="0" presId="urn:microsoft.com/office/officeart/2005/8/layout/orgChart1"/>
    <dgm:cxn modelId="{AE834B26-A076-4C04-B076-6026CA128E72}" srcId="{6F5D57AA-6826-4EC9-87D1-853EDCA38E1F}" destId="{F6B700F8-5DE1-4484-A859-B9FA1F5E434D}" srcOrd="0" destOrd="0" parTransId="{B1BA48B7-7ECF-4B64-BC7A-F8CEA45F6260}" sibTransId="{1210F2C4-9941-4D5B-AD33-157D6F601992}"/>
    <dgm:cxn modelId="{F54DF33E-CEF5-46F6-B572-BC68B3A9DBA2}" type="presOf" srcId="{64DA28DC-7F49-4E5F-9C16-5DD57105AE6A}" destId="{E7E4A1A5-376E-4A95-A9D8-16EBE0EAA2C1}" srcOrd="0" destOrd="0" presId="urn:microsoft.com/office/officeart/2005/8/layout/orgChart1"/>
    <dgm:cxn modelId="{5884A746-A862-4EAD-8EC1-F2F3BF53BFBB}" type="presOf" srcId="{7A6F7A57-CAFC-4A22-BE0E-37BBCD8A02C3}" destId="{2D0BD26C-47DD-4EC1-A948-F1BCED43C125}" srcOrd="0" destOrd="0" presId="urn:microsoft.com/office/officeart/2005/8/layout/orgChart1"/>
    <dgm:cxn modelId="{DEFFAC47-F862-4132-87CB-94C9BD11CCC0}" type="presOf" srcId="{8CE3C808-DE0C-403E-9257-313A1E775890}" destId="{8151E313-7AFD-4C38-BB49-30CA27849DB3}" srcOrd="0" destOrd="0" presId="urn:microsoft.com/office/officeart/2005/8/layout/orgChart1"/>
    <dgm:cxn modelId="{33EF0D58-BF07-45E8-9E2E-E333427310FD}" srcId="{F6B700F8-5DE1-4484-A859-B9FA1F5E434D}" destId="{7A6F7A57-CAFC-4A22-BE0E-37BBCD8A02C3}" srcOrd="3" destOrd="0" parTransId="{68096A6A-C470-454E-B0E3-D4B4E40243DC}" sibTransId="{5F7943CF-A509-48A5-9EEA-F503BFEEF660}"/>
    <dgm:cxn modelId="{C4548759-F18E-479C-B03C-7B336C7AC06F}" type="presOf" srcId="{86267AB5-E16F-4633-AD1D-80110FAFB6B6}" destId="{079584AF-ECCE-4585-971B-E02A43CA4A06}" srcOrd="0" destOrd="0" presId="urn:microsoft.com/office/officeart/2005/8/layout/orgChart1"/>
    <dgm:cxn modelId="{F6D6C681-5E64-4C9D-9EB4-4D42DD42E10C}" type="presOf" srcId="{F6B700F8-5DE1-4484-A859-B9FA1F5E434D}" destId="{7BA62197-E69D-46AB-8278-704C07F48B1D}" srcOrd="0" destOrd="0" presId="urn:microsoft.com/office/officeart/2005/8/layout/orgChart1"/>
    <dgm:cxn modelId="{5F47F18A-7097-4BDF-BCBD-2C027142CB68}" type="presOf" srcId="{6F5D57AA-6826-4EC9-87D1-853EDCA38E1F}" destId="{ED072F6E-E771-4E56-95CB-29F9E75CB82A}" srcOrd="0" destOrd="0" presId="urn:microsoft.com/office/officeart/2005/8/layout/orgChart1"/>
    <dgm:cxn modelId="{35629292-5872-4931-A99A-F773F41779E6}" srcId="{F6B700F8-5DE1-4484-A859-B9FA1F5E434D}" destId="{64DA28DC-7F49-4E5F-9C16-5DD57105AE6A}" srcOrd="0" destOrd="0" parTransId="{86267AB5-E16F-4633-AD1D-80110FAFB6B6}" sibTransId="{BE0F27CE-55E5-4307-B077-A70599DE1741}"/>
    <dgm:cxn modelId="{CF055195-9E97-40BE-89EE-A67427FB4C93}" type="presOf" srcId="{E37F344A-0B73-459C-B531-A665EAAD49CE}" destId="{E2503DEB-356C-4CA9-90E6-03B63ECB294A}" srcOrd="0" destOrd="0" presId="urn:microsoft.com/office/officeart/2005/8/layout/orgChart1"/>
    <dgm:cxn modelId="{0943649F-C345-4F88-A3B6-95BCF4D5B4BE}" type="presOf" srcId="{7A6F7A57-CAFC-4A22-BE0E-37BBCD8A02C3}" destId="{495EF3B6-1C4F-43ED-A6F5-5683C5E0E4B4}" srcOrd="1" destOrd="0" presId="urn:microsoft.com/office/officeart/2005/8/layout/orgChart1"/>
    <dgm:cxn modelId="{897942B4-4022-422B-B05B-1AEC6E204F04}" type="presOf" srcId="{D767856F-54DD-4925-A9BC-6A4296BE3F64}" destId="{27A0074E-9A64-40D9-AC73-34DE0F043E32}" srcOrd="0" destOrd="0" presId="urn:microsoft.com/office/officeart/2005/8/layout/orgChart1"/>
    <dgm:cxn modelId="{764B06B7-7269-44CD-8658-88AFB4732BE7}" type="presOf" srcId="{F6B700F8-5DE1-4484-A859-B9FA1F5E434D}" destId="{C3002096-486C-4159-A469-8EB7D1EFB2B3}" srcOrd="1" destOrd="0" presId="urn:microsoft.com/office/officeart/2005/8/layout/orgChart1"/>
    <dgm:cxn modelId="{613970C1-1297-4946-816D-6A25CD656043}" srcId="{F6B700F8-5DE1-4484-A859-B9FA1F5E434D}" destId="{491F865B-EB2D-4BC7-83A9-A5AE233F7258}" srcOrd="2" destOrd="0" parTransId="{D767856F-54DD-4925-A9BC-6A4296BE3F64}" sibTransId="{2FE21573-B73D-49C5-AF95-33B9E688574A}"/>
    <dgm:cxn modelId="{CFB2DAE9-A148-4289-83D7-9ABF4A6719DF}" type="presOf" srcId="{68096A6A-C470-454E-B0E3-D4B4E40243DC}" destId="{6F1A51FF-A090-4902-814E-9A9F8DB2A5FC}" srcOrd="0" destOrd="0" presId="urn:microsoft.com/office/officeart/2005/8/layout/orgChart1"/>
    <dgm:cxn modelId="{14513CFF-9FD0-4291-BEAA-AE7B8ADCFC19}" srcId="{F6B700F8-5DE1-4484-A859-B9FA1F5E434D}" destId="{8CE3C808-DE0C-403E-9257-313A1E775890}" srcOrd="1" destOrd="0" parTransId="{E37F344A-0B73-459C-B531-A665EAAD49CE}" sibTransId="{A0DD651F-03B9-4B71-A0A1-1F35EC183F76}"/>
    <dgm:cxn modelId="{7C4C7362-759C-4162-8937-E4657260133E}" type="presParOf" srcId="{ED072F6E-E771-4E56-95CB-29F9E75CB82A}" destId="{8FE4A84F-F75B-4EA9-9750-4FE84F564BA9}" srcOrd="0" destOrd="0" presId="urn:microsoft.com/office/officeart/2005/8/layout/orgChart1"/>
    <dgm:cxn modelId="{2AF46883-8F03-4C93-A2FD-6C8EE00E8773}" type="presParOf" srcId="{8FE4A84F-F75B-4EA9-9750-4FE84F564BA9}" destId="{ACBCA782-58B5-4278-8B26-B334AA33E6D2}" srcOrd="0" destOrd="0" presId="urn:microsoft.com/office/officeart/2005/8/layout/orgChart1"/>
    <dgm:cxn modelId="{014C65B7-8602-4160-B3B6-7C8A30222C93}" type="presParOf" srcId="{ACBCA782-58B5-4278-8B26-B334AA33E6D2}" destId="{7BA62197-E69D-46AB-8278-704C07F48B1D}" srcOrd="0" destOrd="0" presId="urn:microsoft.com/office/officeart/2005/8/layout/orgChart1"/>
    <dgm:cxn modelId="{0899EF00-9AFC-446D-B083-E69196E8CBEC}" type="presParOf" srcId="{ACBCA782-58B5-4278-8B26-B334AA33E6D2}" destId="{C3002096-486C-4159-A469-8EB7D1EFB2B3}" srcOrd="1" destOrd="0" presId="urn:microsoft.com/office/officeart/2005/8/layout/orgChart1"/>
    <dgm:cxn modelId="{90E3B95F-88EF-40D9-B2B8-440A4E1779DC}" type="presParOf" srcId="{8FE4A84F-F75B-4EA9-9750-4FE84F564BA9}" destId="{0418851F-328A-437A-9E7D-E39D8772C073}" srcOrd="1" destOrd="0" presId="urn:microsoft.com/office/officeart/2005/8/layout/orgChart1"/>
    <dgm:cxn modelId="{58752615-6771-403D-BF7E-BDA42EAB0D6D}" type="presParOf" srcId="{0418851F-328A-437A-9E7D-E39D8772C073}" destId="{079584AF-ECCE-4585-971B-E02A43CA4A06}" srcOrd="0" destOrd="0" presId="urn:microsoft.com/office/officeart/2005/8/layout/orgChart1"/>
    <dgm:cxn modelId="{2063772E-5B58-4862-B08F-4B3C18F3DD5C}" type="presParOf" srcId="{0418851F-328A-437A-9E7D-E39D8772C073}" destId="{CB251EC4-2A2C-458A-9ACE-F9DC42645A7F}" srcOrd="1" destOrd="0" presId="urn:microsoft.com/office/officeart/2005/8/layout/orgChart1"/>
    <dgm:cxn modelId="{35641F49-FDC0-4A3A-B289-1B04C70205FD}" type="presParOf" srcId="{CB251EC4-2A2C-458A-9ACE-F9DC42645A7F}" destId="{7BE52B8A-55C0-41A2-B8D3-8F2A7F0013EF}" srcOrd="0" destOrd="0" presId="urn:microsoft.com/office/officeart/2005/8/layout/orgChart1"/>
    <dgm:cxn modelId="{016AFC0A-3CBD-4E18-8756-167D2D99768A}" type="presParOf" srcId="{7BE52B8A-55C0-41A2-B8D3-8F2A7F0013EF}" destId="{E7E4A1A5-376E-4A95-A9D8-16EBE0EAA2C1}" srcOrd="0" destOrd="0" presId="urn:microsoft.com/office/officeart/2005/8/layout/orgChart1"/>
    <dgm:cxn modelId="{A5509249-3726-4906-B8B8-73612C1FB978}" type="presParOf" srcId="{7BE52B8A-55C0-41A2-B8D3-8F2A7F0013EF}" destId="{26E2F3A6-B7C7-4E56-8EC1-9A149A5FEC7F}" srcOrd="1" destOrd="0" presId="urn:microsoft.com/office/officeart/2005/8/layout/orgChart1"/>
    <dgm:cxn modelId="{1C2EFCFB-08D2-46D1-9AA9-789CD10A9F29}" type="presParOf" srcId="{CB251EC4-2A2C-458A-9ACE-F9DC42645A7F}" destId="{E34F8A40-F47A-4782-90D6-ACDBB0CF7E8E}" srcOrd="1" destOrd="0" presId="urn:microsoft.com/office/officeart/2005/8/layout/orgChart1"/>
    <dgm:cxn modelId="{B8EFF32D-04BA-48D4-B675-AFA31F07CDFE}" type="presParOf" srcId="{CB251EC4-2A2C-458A-9ACE-F9DC42645A7F}" destId="{5FEC90D5-828F-44A6-BFF7-2FCB9B8A7FD5}" srcOrd="2" destOrd="0" presId="urn:microsoft.com/office/officeart/2005/8/layout/orgChart1"/>
    <dgm:cxn modelId="{7F39546B-5A78-4174-955D-606367597954}" type="presParOf" srcId="{0418851F-328A-437A-9E7D-E39D8772C073}" destId="{E2503DEB-356C-4CA9-90E6-03B63ECB294A}" srcOrd="2" destOrd="0" presId="urn:microsoft.com/office/officeart/2005/8/layout/orgChart1"/>
    <dgm:cxn modelId="{DBD3ECDC-FFC3-44AC-8D73-5D82D4175A41}" type="presParOf" srcId="{0418851F-328A-437A-9E7D-E39D8772C073}" destId="{62F38ECD-22B7-449B-9438-298898E72B7A}" srcOrd="3" destOrd="0" presId="urn:microsoft.com/office/officeart/2005/8/layout/orgChart1"/>
    <dgm:cxn modelId="{E49931A4-7C84-4ECB-830D-8285EE59E054}" type="presParOf" srcId="{62F38ECD-22B7-449B-9438-298898E72B7A}" destId="{ABFABC51-C22F-4A1E-B069-12964B21D965}" srcOrd="0" destOrd="0" presId="urn:microsoft.com/office/officeart/2005/8/layout/orgChart1"/>
    <dgm:cxn modelId="{34635620-5D67-4FD8-A5A7-419BBEC3468A}" type="presParOf" srcId="{ABFABC51-C22F-4A1E-B069-12964B21D965}" destId="{8151E313-7AFD-4C38-BB49-30CA27849DB3}" srcOrd="0" destOrd="0" presId="urn:microsoft.com/office/officeart/2005/8/layout/orgChart1"/>
    <dgm:cxn modelId="{ECA03372-8E3A-417A-99CF-680E5D7ABE72}" type="presParOf" srcId="{ABFABC51-C22F-4A1E-B069-12964B21D965}" destId="{CC702501-1AB3-4FA6-B342-B1FFB5B29058}" srcOrd="1" destOrd="0" presId="urn:microsoft.com/office/officeart/2005/8/layout/orgChart1"/>
    <dgm:cxn modelId="{A63F9F1C-FFEE-4EC6-AEE9-3143B50A6488}" type="presParOf" srcId="{62F38ECD-22B7-449B-9438-298898E72B7A}" destId="{CE017E17-DEE8-4F16-874F-1A23B9AEAE82}" srcOrd="1" destOrd="0" presId="urn:microsoft.com/office/officeart/2005/8/layout/orgChart1"/>
    <dgm:cxn modelId="{5D25FEB2-A3DA-46E0-9CD6-DA3E7DADB0C4}" type="presParOf" srcId="{62F38ECD-22B7-449B-9438-298898E72B7A}" destId="{FA64F746-FA17-4891-9B5F-64605D3C2B38}" srcOrd="2" destOrd="0" presId="urn:microsoft.com/office/officeart/2005/8/layout/orgChart1"/>
    <dgm:cxn modelId="{3C0673C6-EB1F-4E45-9690-CA9EC78B16C8}" type="presParOf" srcId="{0418851F-328A-437A-9E7D-E39D8772C073}" destId="{27A0074E-9A64-40D9-AC73-34DE0F043E32}" srcOrd="4" destOrd="0" presId="urn:microsoft.com/office/officeart/2005/8/layout/orgChart1"/>
    <dgm:cxn modelId="{72C7989F-22A6-4893-94DD-E08B54FD04A7}" type="presParOf" srcId="{0418851F-328A-437A-9E7D-E39D8772C073}" destId="{CEEA2269-2A76-4665-AFB8-BEC3933201D4}" srcOrd="5" destOrd="0" presId="urn:microsoft.com/office/officeart/2005/8/layout/orgChart1"/>
    <dgm:cxn modelId="{45492D9C-007F-4999-842C-D51CE1FE676B}" type="presParOf" srcId="{CEEA2269-2A76-4665-AFB8-BEC3933201D4}" destId="{382D1B8B-0104-4129-8D46-51EBFFA64233}" srcOrd="0" destOrd="0" presId="urn:microsoft.com/office/officeart/2005/8/layout/orgChart1"/>
    <dgm:cxn modelId="{605036BD-5925-493D-BD0E-1016D274D223}" type="presParOf" srcId="{382D1B8B-0104-4129-8D46-51EBFFA64233}" destId="{8A5B8841-7E9C-42E0-A3E4-010F0135BCEE}" srcOrd="0" destOrd="0" presId="urn:microsoft.com/office/officeart/2005/8/layout/orgChart1"/>
    <dgm:cxn modelId="{920A723A-1106-41CD-B3B3-E5C9634121A4}" type="presParOf" srcId="{382D1B8B-0104-4129-8D46-51EBFFA64233}" destId="{ABC1E419-FB45-48D3-AA83-1B43F3D4CE0C}" srcOrd="1" destOrd="0" presId="urn:microsoft.com/office/officeart/2005/8/layout/orgChart1"/>
    <dgm:cxn modelId="{474A35F3-888E-45DD-BFB4-4DCBDEB33D2E}" type="presParOf" srcId="{CEEA2269-2A76-4665-AFB8-BEC3933201D4}" destId="{A5FAE797-A8C3-4086-9AAF-B465E4E5E3B4}" srcOrd="1" destOrd="0" presId="urn:microsoft.com/office/officeart/2005/8/layout/orgChart1"/>
    <dgm:cxn modelId="{C8155C35-01B8-4829-AD34-3EB58F94E39B}" type="presParOf" srcId="{CEEA2269-2A76-4665-AFB8-BEC3933201D4}" destId="{7F17FA06-87FF-4B3E-AC4F-44FE3BAC435E}" srcOrd="2" destOrd="0" presId="urn:microsoft.com/office/officeart/2005/8/layout/orgChart1"/>
    <dgm:cxn modelId="{D40DBD69-CFD3-4630-80A9-B4A1249B9DA9}" type="presParOf" srcId="{0418851F-328A-437A-9E7D-E39D8772C073}" destId="{6F1A51FF-A090-4902-814E-9A9F8DB2A5FC}" srcOrd="6" destOrd="0" presId="urn:microsoft.com/office/officeart/2005/8/layout/orgChart1"/>
    <dgm:cxn modelId="{759E1920-B920-43E6-A8A2-A6743F37BBD9}" type="presParOf" srcId="{0418851F-328A-437A-9E7D-E39D8772C073}" destId="{F77C1298-7410-40BE-99BE-BA27783015A1}" srcOrd="7" destOrd="0" presId="urn:microsoft.com/office/officeart/2005/8/layout/orgChart1"/>
    <dgm:cxn modelId="{FB435742-5E48-4E12-9C86-FFBC184CD19A}" type="presParOf" srcId="{F77C1298-7410-40BE-99BE-BA27783015A1}" destId="{AB8D2812-9084-482F-B297-B677C608E596}" srcOrd="0" destOrd="0" presId="urn:microsoft.com/office/officeart/2005/8/layout/orgChart1"/>
    <dgm:cxn modelId="{35EF3FB2-FC71-4D2C-975E-71BF0346D232}" type="presParOf" srcId="{AB8D2812-9084-482F-B297-B677C608E596}" destId="{2D0BD26C-47DD-4EC1-A948-F1BCED43C125}" srcOrd="0" destOrd="0" presId="urn:microsoft.com/office/officeart/2005/8/layout/orgChart1"/>
    <dgm:cxn modelId="{BC8C2002-B158-48CA-9141-3F7115507BC7}" type="presParOf" srcId="{AB8D2812-9084-482F-B297-B677C608E596}" destId="{495EF3B6-1C4F-43ED-A6F5-5683C5E0E4B4}" srcOrd="1" destOrd="0" presId="urn:microsoft.com/office/officeart/2005/8/layout/orgChart1"/>
    <dgm:cxn modelId="{7EC8B415-F234-4CEC-89DA-89312AC02056}" type="presParOf" srcId="{F77C1298-7410-40BE-99BE-BA27783015A1}" destId="{844DEEF3-8BC0-4E8A-805C-24A7045A5B1B}" srcOrd="1" destOrd="0" presId="urn:microsoft.com/office/officeart/2005/8/layout/orgChart1"/>
    <dgm:cxn modelId="{7A0AA38F-9249-4AA8-9FA5-14CEA142483D}" type="presParOf" srcId="{F77C1298-7410-40BE-99BE-BA27783015A1}" destId="{9207B0DF-CC4A-4147-BE2E-D1DA1E9D0C33}" srcOrd="2" destOrd="0" presId="urn:microsoft.com/office/officeart/2005/8/layout/orgChart1"/>
    <dgm:cxn modelId="{65B8A6A3-9CF5-4001-A0FB-AB4A6AF97253}" type="presParOf" srcId="{8FE4A84F-F75B-4EA9-9750-4FE84F564BA9}" destId="{3ABE8BC6-C680-47F0-8A5E-37332B7D6BC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009E7A-7DDF-4937-A84B-5E439535580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7260533-F62F-4A22-A541-3F2A944CAF15}">
      <dgm:prSet phldrT="[Text]"/>
      <dgm:spPr/>
      <dgm:t>
        <a:bodyPr/>
        <a:lstStyle/>
        <a:p>
          <a:r>
            <a:rPr lang="en-US" dirty="0"/>
            <a:t>Try</a:t>
          </a:r>
        </a:p>
      </dgm:t>
    </dgm:pt>
    <dgm:pt modelId="{C8971D67-4920-44B5-90AE-3617BDA83D85}" type="parTrans" cxnId="{6EE344BF-260A-4F15-B7D6-6BB4093EC1F3}">
      <dgm:prSet/>
      <dgm:spPr/>
      <dgm:t>
        <a:bodyPr/>
        <a:lstStyle/>
        <a:p>
          <a:endParaRPr lang="en-US"/>
        </a:p>
      </dgm:t>
    </dgm:pt>
    <dgm:pt modelId="{D99AB39E-35AC-4AF5-A323-DBE7FF6962CD}" type="sibTrans" cxnId="{6EE344BF-260A-4F15-B7D6-6BB4093EC1F3}">
      <dgm:prSet/>
      <dgm:spPr/>
      <dgm:t>
        <a:bodyPr/>
        <a:lstStyle/>
        <a:p>
          <a:endParaRPr lang="en-US"/>
        </a:p>
      </dgm:t>
    </dgm:pt>
    <dgm:pt modelId="{D3395BE4-F7C5-42C5-BAC3-109BC6F6B4EF}">
      <dgm:prSet phldrT="[Text]"/>
      <dgm:spPr/>
      <dgm:t>
        <a:bodyPr/>
        <a:lstStyle/>
        <a:p>
          <a:r>
            <a:rPr lang="en-US" dirty="0"/>
            <a:t>New visitors</a:t>
          </a:r>
        </a:p>
      </dgm:t>
    </dgm:pt>
    <dgm:pt modelId="{E822326D-7A12-441E-BDCF-FD0B99E4BB98}" type="parTrans" cxnId="{ABD4C82A-4D08-4C27-AC49-22776F0EF397}">
      <dgm:prSet/>
      <dgm:spPr/>
      <dgm:t>
        <a:bodyPr/>
        <a:lstStyle/>
        <a:p>
          <a:endParaRPr lang="en-US"/>
        </a:p>
      </dgm:t>
    </dgm:pt>
    <dgm:pt modelId="{2BCB170E-F899-4FE7-ADC8-31604988D9A5}" type="sibTrans" cxnId="{ABD4C82A-4D08-4C27-AC49-22776F0EF397}">
      <dgm:prSet/>
      <dgm:spPr/>
      <dgm:t>
        <a:bodyPr/>
        <a:lstStyle/>
        <a:p>
          <a:endParaRPr lang="en-US"/>
        </a:p>
      </dgm:t>
    </dgm:pt>
    <dgm:pt modelId="{ABEAFD6C-1B98-4593-B34D-940B10A32E45}">
      <dgm:prSet/>
      <dgm:spPr/>
      <dgm:t>
        <a:bodyPr/>
        <a:lstStyle/>
        <a:p>
          <a:r>
            <a:rPr lang="en-US" dirty="0"/>
            <a:t>Enter PDP from Store or O365 Web</a:t>
          </a:r>
        </a:p>
      </dgm:t>
    </dgm:pt>
    <dgm:pt modelId="{B120522A-23AE-4268-B2DA-A39B0FE8FB64}" type="parTrans" cxnId="{CE9C001C-21DA-4E0E-9287-149C2D24D4FC}">
      <dgm:prSet/>
      <dgm:spPr/>
      <dgm:t>
        <a:bodyPr/>
        <a:lstStyle/>
        <a:p>
          <a:endParaRPr lang="en-US"/>
        </a:p>
      </dgm:t>
    </dgm:pt>
    <dgm:pt modelId="{6769F1A5-4BC4-4731-BD94-E365F8B39C08}" type="sibTrans" cxnId="{CE9C001C-21DA-4E0E-9287-149C2D24D4FC}">
      <dgm:prSet/>
      <dgm:spPr/>
      <dgm:t>
        <a:bodyPr/>
        <a:lstStyle/>
        <a:p>
          <a:endParaRPr lang="en-US"/>
        </a:p>
      </dgm:t>
    </dgm:pt>
    <dgm:pt modelId="{513F6629-C973-4876-AA83-3D326938CEE8}">
      <dgm:prSet/>
      <dgm:spPr/>
      <dgm:t>
        <a:bodyPr/>
        <a:lstStyle/>
        <a:p>
          <a:r>
            <a:rPr lang="en-US"/>
            <a:t>Traffic Channel – Paid Search or Organic Search</a:t>
          </a:r>
          <a:endParaRPr lang="en-US" dirty="0"/>
        </a:p>
      </dgm:t>
    </dgm:pt>
    <dgm:pt modelId="{0157FF33-AE54-4A21-A659-3A9D4DA6F015}" type="parTrans" cxnId="{CBFE3050-EFE7-4A32-9AAE-0A66B7711940}">
      <dgm:prSet/>
      <dgm:spPr/>
      <dgm:t>
        <a:bodyPr/>
        <a:lstStyle/>
        <a:p>
          <a:endParaRPr lang="en-US"/>
        </a:p>
      </dgm:t>
    </dgm:pt>
    <dgm:pt modelId="{E3C9BF5B-020E-4703-873E-8EF2DDADD90C}" type="sibTrans" cxnId="{CBFE3050-EFE7-4A32-9AAE-0A66B7711940}">
      <dgm:prSet/>
      <dgm:spPr/>
      <dgm:t>
        <a:bodyPr/>
        <a:lstStyle/>
        <a:p>
          <a:endParaRPr lang="en-US"/>
        </a:p>
      </dgm:t>
    </dgm:pt>
    <dgm:pt modelId="{78133A3B-7758-4710-906B-E97E366AB858}">
      <dgm:prSet/>
      <dgm:spPr/>
      <dgm:t>
        <a:bodyPr/>
        <a:lstStyle/>
        <a:p>
          <a:r>
            <a:rPr lang="en-US"/>
            <a:t>Tabs Engaged – TechSpecs, Overview</a:t>
          </a:r>
          <a:endParaRPr lang="en-US" dirty="0"/>
        </a:p>
      </dgm:t>
    </dgm:pt>
    <dgm:pt modelId="{EC4DC37D-67B6-4D8F-88BD-095B0C93D695}" type="parTrans" cxnId="{224366F8-A5ED-4180-A56C-8F8C445C8540}">
      <dgm:prSet/>
      <dgm:spPr/>
      <dgm:t>
        <a:bodyPr/>
        <a:lstStyle/>
        <a:p>
          <a:endParaRPr lang="en-US"/>
        </a:p>
      </dgm:t>
    </dgm:pt>
    <dgm:pt modelId="{EDCF77AC-BD98-4601-8638-B633D6641E64}" type="sibTrans" cxnId="{224366F8-A5ED-4180-A56C-8F8C445C8540}">
      <dgm:prSet/>
      <dgm:spPr/>
      <dgm:t>
        <a:bodyPr/>
        <a:lstStyle/>
        <a:p>
          <a:endParaRPr lang="en-US"/>
        </a:p>
      </dgm:t>
    </dgm:pt>
    <dgm:pt modelId="{6CFE35EA-5EA7-4022-906A-D17BC6FCC238}" type="pres">
      <dgm:prSet presAssocID="{2D009E7A-7DDF-4937-A84B-5E439535580D}" presName="hierChild1" presStyleCnt="0">
        <dgm:presLayoutVars>
          <dgm:orgChart val="1"/>
          <dgm:chPref val="1"/>
          <dgm:dir/>
          <dgm:animOne val="branch"/>
          <dgm:animLvl val="lvl"/>
          <dgm:resizeHandles/>
        </dgm:presLayoutVars>
      </dgm:prSet>
      <dgm:spPr/>
    </dgm:pt>
    <dgm:pt modelId="{52F8A1CC-8797-49B9-AFFA-3437BB5A709C}" type="pres">
      <dgm:prSet presAssocID="{A7260533-F62F-4A22-A541-3F2A944CAF15}" presName="hierRoot1" presStyleCnt="0">
        <dgm:presLayoutVars>
          <dgm:hierBranch val="init"/>
        </dgm:presLayoutVars>
      </dgm:prSet>
      <dgm:spPr/>
    </dgm:pt>
    <dgm:pt modelId="{DC7C1D05-9657-4DD6-8023-CB721780287A}" type="pres">
      <dgm:prSet presAssocID="{A7260533-F62F-4A22-A541-3F2A944CAF15}" presName="rootComposite1" presStyleCnt="0"/>
      <dgm:spPr/>
    </dgm:pt>
    <dgm:pt modelId="{B190CDEE-1209-48C4-A360-D4EFDA5CCCB1}" type="pres">
      <dgm:prSet presAssocID="{A7260533-F62F-4A22-A541-3F2A944CAF15}" presName="rootText1" presStyleLbl="node0" presStyleIdx="0" presStyleCnt="1">
        <dgm:presLayoutVars>
          <dgm:chPref val="3"/>
        </dgm:presLayoutVars>
      </dgm:prSet>
      <dgm:spPr/>
    </dgm:pt>
    <dgm:pt modelId="{F7A4B90E-0A25-4904-A6E1-867D3CE93E4D}" type="pres">
      <dgm:prSet presAssocID="{A7260533-F62F-4A22-A541-3F2A944CAF15}" presName="rootConnector1" presStyleLbl="node1" presStyleIdx="0" presStyleCnt="0"/>
      <dgm:spPr/>
    </dgm:pt>
    <dgm:pt modelId="{409075E9-5E1D-4FDD-99B2-17EA73A92F3C}" type="pres">
      <dgm:prSet presAssocID="{A7260533-F62F-4A22-A541-3F2A944CAF15}" presName="hierChild2" presStyleCnt="0"/>
      <dgm:spPr/>
    </dgm:pt>
    <dgm:pt modelId="{5C63BDF3-18A6-4F60-903C-8EAD68B0E8BE}" type="pres">
      <dgm:prSet presAssocID="{E822326D-7A12-441E-BDCF-FD0B99E4BB98}" presName="Name37" presStyleLbl="parChTrans1D2" presStyleIdx="0" presStyleCnt="4"/>
      <dgm:spPr/>
    </dgm:pt>
    <dgm:pt modelId="{B209BF85-CFA0-4F76-B366-6B925948AA8F}" type="pres">
      <dgm:prSet presAssocID="{D3395BE4-F7C5-42C5-BAC3-109BC6F6B4EF}" presName="hierRoot2" presStyleCnt="0">
        <dgm:presLayoutVars>
          <dgm:hierBranch val="init"/>
        </dgm:presLayoutVars>
      </dgm:prSet>
      <dgm:spPr/>
    </dgm:pt>
    <dgm:pt modelId="{BABFB03A-5E05-49FB-8BE7-8AB4929F5547}" type="pres">
      <dgm:prSet presAssocID="{D3395BE4-F7C5-42C5-BAC3-109BC6F6B4EF}" presName="rootComposite" presStyleCnt="0"/>
      <dgm:spPr/>
    </dgm:pt>
    <dgm:pt modelId="{FCE68665-6436-40E7-AEDC-28C821F5C208}" type="pres">
      <dgm:prSet presAssocID="{D3395BE4-F7C5-42C5-BAC3-109BC6F6B4EF}" presName="rootText" presStyleLbl="node2" presStyleIdx="0" presStyleCnt="4">
        <dgm:presLayoutVars>
          <dgm:chPref val="3"/>
        </dgm:presLayoutVars>
      </dgm:prSet>
      <dgm:spPr/>
    </dgm:pt>
    <dgm:pt modelId="{2EABCDAD-8BD4-4B4C-A9E8-1F38A4E46036}" type="pres">
      <dgm:prSet presAssocID="{D3395BE4-F7C5-42C5-BAC3-109BC6F6B4EF}" presName="rootConnector" presStyleLbl="node2" presStyleIdx="0" presStyleCnt="4"/>
      <dgm:spPr/>
    </dgm:pt>
    <dgm:pt modelId="{A59CA2BE-C55E-41C0-966B-BD23ECB96196}" type="pres">
      <dgm:prSet presAssocID="{D3395BE4-F7C5-42C5-BAC3-109BC6F6B4EF}" presName="hierChild4" presStyleCnt="0"/>
      <dgm:spPr/>
    </dgm:pt>
    <dgm:pt modelId="{F5E9A169-BEA7-4BF4-9B3F-E374B0C88110}" type="pres">
      <dgm:prSet presAssocID="{D3395BE4-F7C5-42C5-BAC3-109BC6F6B4EF}" presName="hierChild5" presStyleCnt="0"/>
      <dgm:spPr/>
    </dgm:pt>
    <dgm:pt modelId="{071C48A3-67BD-4BFD-B988-817F227DDFCE}" type="pres">
      <dgm:prSet presAssocID="{B120522A-23AE-4268-B2DA-A39B0FE8FB64}" presName="Name37" presStyleLbl="parChTrans1D2" presStyleIdx="1" presStyleCnt="4"/>
      <dgm:spPr/>
    </dgm:pt>
    <dgm:pt modelId="{2C4B6038-9671-4379-8214-CEEB57427EA4}" type="pres">
      <dgm:prSet presAssocID="{ABEAFD6C-1B98-4593-B34D-940B10A32E45}" presName="hierRoot2" presStyleCnt="0">
        <dgm:presLayoutVars>
          <dgm:hierBranch val="init"/>
        </dgm:presLayoutVars>
      </dgm:prSet>
      <dgm:spPr/>
    </dgm:pt>
    <dgm:pt modelId="{DF92BEBC-C103-4AA6-826A-452D48F5EE30}" type="pres">
      <dgm:prSet presAssocID="{ABEAFD6C-1B98-4593-B34D-940B10A32E45}" presName="rootComposite" presStyleCnt="0"/>
      <dgm:spPr/>
    </dgm:pt>
    <dgm:pt modelId="{12BD6693-1942-4F53-9DE3-E5B27B0ABCBB}" type="pres">
      <dgm:prSet presAssocID="{ABEAFD6C-1B98-4593-B34D-940B10A32E45}" presName="rootText" presStyleLbl="node2" presStyleIdx="1" presStyleCnt="4">
        <dgm:presLayoutVars>
          <dgm:chPref val="3"/>
        </dgm:presLayoutVars>
      </dgm:prSet>
      <dgm:spPr/>
    </dgm:pt>
    <dgm:pt modelId="{E3959A68-F48F-4EEB-B49D-A2CB23C294D8}" type="pres">
      <dgm:prSet presAssocID="{ABEAFD6C-1B98-4593-B34D-940B10A32E45}" presName="rootConnector" presStyleLbl="node2" presStyleIdx="1" presStyleCnt="4"/>
      <dgm:spPr/>
    </dgm:pt>
    <dgm:pt modelId="{3D615FF5-A096-430B-B47E-F63A76C94F24}" type="pres">
      <dgm:prSet presAssocID="{ABEAFD6C-1B98-4593-B34D-940B10A32E45}" presName="hierChild4" presStyleCnt="0"/>
      <dgm:spPr/>
    </dgm:pt>
    <dgm:pt modelId="{3643DA64-E968-4B63-917E-4C6BBFC30F4A}" type="pres">
      <dgm:prSet presAssocID="{ABEAFD6C-1B98-4593-B34D-940B10A32E45}" presName="hierChild5" presStyleCnt="0"/>
      <dgm:spPr/>
    </dgm:pt>
    <dgm:pt modelId="{F76A46C6-D61F-4690-9000-6952CC1FF068}" type="pres">
      <dgm:prSet presAssocID="{0157FF33-AE54-4A21-A659-3A9D4DA6F015}" presName="Name37" presStyleLbl="parChTrans1D2" presStyleIdx="2" presStyleCnt="4"/>
      <dgm:spPr/>
    </dgm:pt>
    <dgm:pt modelId="{2222445C-4DE2-4EBF-AD13-B29901092727}" type="pres">
      <dgm:prSet presAssocID="{513F6629-C973-4876-AA83-3D326938CEE8}" presName="hierRoot2" presStyleCnt="0">
        <dgm:presLayoutVars>
          <dgm:hierBranch val="init"/>
        </dgm:presLayoutVars>
      </dgm:prSet>
      <dgm:spPr/>
    </dgm:pt>
    <dgm:pt modelId="{F009329A-9A49-4BBF-A1F5-13595DEC9960}" type="pres">
      <dgm:prSet presAssocID="{513F6629-C973-4876-AA83-3D326938CEE8}" presName="rootComposite" presStyleCnt="0"/>
      <dgm:spPr/>
    </dgm:pt>
    <dgm:pt modelId="{9D295910-877F-4B27-8564-8367E7C42119}" type="pres">
      <dgm:prSet presAssocID="{513F6629-C973-4876-AA83-3D326938CEE8}" presName="rootText" presStyleLbl="node2" presStyleIdx="2" presStyleCnt="4">
        <dgm:presLayoutVars>
          <dgm:chPref val="3"/>
        </dgm:presLayoutVars>
      </dgm:prSet>
      <dgm:spPr/>
    </dgm:pt>
    <dgm:pt modelId="{77A82AEE-7B29-49E8-AA96-05D2A92B22D7}" type="pres">
      <dgm:prSet presAssocID="{513F6629-C973-4876-AA83-3D326938CEE8}" presName="rootConnector" presStyleLbl="node2" presStyleIdx="2" presStyleCnt="4"/>
      <dgm:spPr/>
    </dgm:pt>
    <dgm:pt modelId="{DD156B6F-F019-42F1-A070-F8C93B6E5693}" type="pres">
      <dgm:prSet presAssocID="{513F6629-C973-4876-AA83-3D326938CEE8}" presName="hierChild4" presStyleCnt="0"/>
      <dgm:spPr/>
    </dgm:pt>
    <dgm:pt modelId="{8D149A39-202F-4794-8F26-39F4BBD00788}" type="pres">
      <dgm:prSet presAssocID="{513F6629-C973-4876-AA83-3D326938CEE8}" presName="hierChild5" presStyleCnt="0"/>
      <dgm:spPr/>
    </dgm:pt>
    <dgm:pt modelId="{ACA189C8-418F-4A4F-AFAF-D8636B209930}" type="pres">
      <dgm:prSet presAssocID="{EC4DC37D-67B6-4D8F-88BD-095B0C93D695}" presName="Name37" presStyleLbl="parChTrans1D2" presStyleIdx="3" presStyleCnt="4"/>
      <dgm:spPr/>
    </dgm:pt>
    <dgm:pt modelId="{56D1D805-D67B-4BEB-8740-46C92C8029EE}" type="pres">
      <dgm:prSet presAssocID="{78133A3B-7758-4710-906B-E97E366AB858}" presName="hierRoot2" presStyleCnt="0">
        <dgm:presLayoutVars>
          <dgm:hierBranch val="init"/>
        </dgm:presLayoutVars>
      </dgm:prSet>
      <dgm:spPr/>
    </dgm:pt>
    <dgm:pt modelId="{E88B475E-6383-42E4-9985-BB645ACECC34}" type="pres">
      <dgm:prSet presAssocID="{78133A3B-7758-4710-906B-E97E366AB858}" presName="rootComposite" presStyleCnt="0"/>
      <dgm:spPr/>
    </dgm:pt>
    <dgm:pt modelId="{5C899FF0-24C9-4930-9B77-90A17E1E3D3F}" type="pres">
      <dgm:prSet presAssocID="{78133A3B-7758-4710-906B-E97E366AB858}" presName="rootText" presStyleLbl="node2" presStyleIdx="3" presStyleCnt="4">
        <dgm:presLayoutVars>
          <dgm:chPref val="3"/>
        </dgm:presLayoutVars>
      </dgm:prSet>
      <dgm:spPr/>
    </dgm:pt>
    <dgm:pt modelId="{9CCEEA0F-E1EA-4A70-8086-35223027DBAC}" type="pres">
      <dgm:prSet presAssocID="{78133A3B-7758-4710-906B-E97E366AB858}" presName="rootConnector" presStyleLbl="node2" presStyleIdx="3" presStyleCnt="4"/>
      <dgm:spPr/>
    </dgm:pt>
    <dgm:pt modelId="{69F786DF-93A4-422A-BB1B-999DC359DD30}" type="pres">
      <dgm:prSet presAssocID="{78133A3B-7758-4710-906B-E97E366AB858}" presName="hierChild4" presStyleCnt="0"/>
      <dgm:spPr/>
    </dgm:pt>
    <dgm:pt modelId="{BCBA52BC-6C37-4DB6-B7D2-3B0A021CB919}" type="pres">
      <dgm:prSet presAssocID="{78133A3B-7758-4710-906B-E97E366AB858}" presName="hierChild5" presStyleCnt="0"/>
      <dgm:spPr/>
    </dgm:pt>
    <dgm:pt modelId="{909C5B46-0C11-40F6-AC69-ED61322B7538}" type="pres">
      <dgm:prSet presAssocID="{A7260533-F62F-4A22-A541-3F2A944CAF15}" presName="hierChild3" presStyleCnt="0"/>
      <dgm:spPr/>
    </dgm:pt>
  </dgm:ptLst>
  <dgm:cxnLst>
    <dgm:cxn modelId="{F39C2704-2D6C-4290-A8AC-75255D22D8D7}" type="presOf" srcId="{D3395BE4-F7C5-42C5-BAC3-109BC6F6B4EF}" destId="{2EABCDAD-8BD4-4B4C-A9E8-1F38A4E46036}" srcOrd="1" destOrd="0" presId="urn:microsoft.com/office/officeart/2005/8/layout/orgChart1"/>
    <dgm:cxn modelId="{CE9C001C-21DA-4E0E-9287-149C2D24D4FC}" srcId="{A7260533-F62F-4A22-A541-3F2A944CAF15}" destId="{ABEAFD6C-1B98-4593-B34D-940B10A32E45}" srcOrd="1" destOrd="0" parTransId="{B120522A-23AE-4268-B2DA-A39B0FE8FB64}" sibTransId="{6769F1A5-4BC4-4731-BD94-E365F8B39C08}"/>
    <dgm:cxn modelId="{A725F728-251A-4082-8FB9-5AC314CB23B1}" type="presOf" srcId="{2D009E7A-7DDF-4937-A84B-5E439535580D}" destId="{6CFE35EA-5EA7-4022-906A-D17BC6FCC238}" srcOrd="0" destOrd="0" presId="urn:microsoft.com/office/officeart/2005/8/layout/orgChart1"/>
    <dgm:cxn modelId="{ABD4C82A-4D08-4C27-AC49-22776F0EF397}" srcId="{A7260533-F62F-4A22-A541-3F2A944CAF15}" destId="{D3395BE4-F7C5-42C5-BAC3-109BC6F6B4EF}" srcOrd="0" destOrd="0" parTransId="{E822326D-7A12-441E-BDCF-FD0B99E4BB98}" sibTransId="{2BCB170E-F899-4FE7-ADC8-31604988D9A5}"/>
    <dgm:cxn modelId="{F58F943F-2756-4D74-8B3A-6242C3DD8486}" type="presOf" srcId="{78133A3B-7758-4710-906B-E97E366AB858}" destId="{9CCEEA0F-E1EA-4A70-8086-35223027DBAC}" srcOrd="1" destOrd="0" presId="urn:microsoft.com/office/officeart/2005/8/layout/orgChart1"/>
    <dgm:cxn modelId="{E37ABA64-6292-4359-A9E2-CFD653213739}" type="presOf" srcId="{513F6629-C973-4876-AA83-3D326938CEE8}" destId="{77A82AEE-7B29-49E8-AA96-05D2A92B22D7}" srcOrd="1" destOrd="0" presId="urn:microsoft.com/office/officeart/2005/8/layout/orgChart1"/>
    <dgm:cxn modelId="{0E2E684B-6A12-42B9-A36E-FEEEBD6519B0}" type="presOf" srcId="{E822326D-7A12-441E-BDCF-FD0B99E4BB98}" destId="{5C63BDF3-18A6-4F60-903C-8EAD68B0E8BE}" srcOrd="0" destOrd="0" presId="urn:microsoft.com/office/officeart/2005/8/layout/orgChart1"/>
    <dgm:cxn modelId="{CBFE3050-EFE7-4A32-9AAE-0A66B7711940}" srcId="{A7260533-F62F-4A22-A541-3F2A944CAF15}" destId="{513F6629-C973-4876-AA83-3D326938CEE8}" srcOrd="2" destOrd="0" parTransId="{0157FF33-AE54-4A21-A659-3A9D4DA6F015}" sibTransId="{E3C9BF5B-020E-4703-873E-8EF2DDADD90C}"/>
    <dgm:cxn modelId="{29B8858B-6452-436D-860D-6A06A19F851E}" type="presOf" srcId="{A7260533-F62F-4A22-A541-3F2A944CAF15}" destId="{F7A4B90E-0A25-4904-A6E1-867D3CE93E4D}" srcOrd="1" destOrd="0" presId="urn:microsoft.com/office/officeart/2005/8/layout/orgChart1"/>
    <dgm:cxn modelId="{E8D8B98B-1265-4FCD-8C64-A20B7721566A}" type="presOf" srcId="{B120522A-23AE-4268-B2DA-A39B0FE8FB64}" destId="{071C48A3-67BD-4BFD-B988-817F227DDFCE}" srcOrd="0" destOrd="0" presId="urn:microsoft.com/office/officeart/2005/8/layout/orgChart1"/>
    <dgm:cxn modelId="{13AF528C-1FCB-4733-90B5-59271906961F}" type="presOf" srcId="{78133A3B-7758-4710-906B-E97E366AB858}" destId="{5C899FF0-24C9-4930-9B77-90A17E1E3D3F}" srcOrd="0" destOrd="0" presId="urn:microsoft.com/office/officeart/2005/8/layout/orgChart1"/>
    <dgm:cxn modelId="{E90D3398-0852-45BB-BFEE-17CCDDE75BC3}" type="presOf" srcId="{513F6629-C973-4876-AA83-3D326938CEE8}" destId="{9D295910-877F-4B27-8564-8367E7C42119}" srcOrd="0" destOrd="0" presId="urn:microsoft.com/office/officeart/2005/8/layout/orgChart1"/>
    <dgm:cxn modelId="{6D74479D-3DA9-465C-92F2-D0A79BFAEEE4}" type="presOf" srcId="{0157FF33-AE54-4A21-A659-3A9D4DA6F015}" destId="{F76A46C6-D61F-4690-9000-6952CC1FF068}" srcOrd="0" destOrd="0" presId="urn:microsoft.com/office/officeart/2005/8/layout/orgChart1"/>
    <dgm:cxn modelId="{5D2A0FAB-D076-44B6-A29D-46700900E0CA}" type="presOf" srcId="{EC4DC37D-67B6-4D8F-88BD-095B0C93D695}" destId="{ACA189C8-418F-4A4F-AFAF-D8636B209930}" srcOrd="0" destOrd="0" presId="urn:microsoft.com/office/officeart/2005/8/layout/orgChart1"/>
    <dgm:cxn modelId="{6EE344BF-260A-4F15-B7D6-6BB4093EC1F3}" srcId="{2D009E7A-7DDF-4937-A84B-5E439535580D}" destId="{A7260533-F62F-4A22-A541-3F2A944CAF15}" srcOrd="0" destOrd="0" parTransId="{C8971D67-4920-44B5-90AE-3617BDA83D85}" sibTransId="{D99AB39E-35AC-4AF5-A323-DBE7FF6962CD}"/>
    <dgm:cxn modelId="{2161F9E1-2082-4EF9-8A5F-521FC3F94024}" type="presOf" srcId="{D3395BE4-F7C5-42C5-BAC3-109BC6F6B4EF}" destId="{FCE68665-6436-40E7-AEDC-28C821F5C208}" srcOrd="0" destOrd="0" presId="urn:microsoft.com/office/officeart/2005/8/layout/orgChart1"/>
    <dgm:cxn modelId="{8AEB24E3-5A5E-4562-8EFA-0E9FA7DD9272}" type="presOf" srcId="{ABEAFD6C-1B98-4593-B34D-940B10A32E45}" destId="{E3959A68-F48F-4EEB-B49D-A2CB23C294D8}" srcOrd="1" destOrd="0" presId="urn:microsoft.com/office/officeart/2005/8/layout/orgChart1"/>
    <dgm:cxn modelId="{60143FE8-F9CD-4B4E-AF5C-EDCECD5C58E6}" type="presOf" srcId="{A7260533-F62F-4A22-A541-3F2A944CAF15}" destId="{B190CDEE-1209-48C4-A360-D4EFDA5CCCB1}" srcOrd="0" destOrd="0" presId="urn:microsoft.com/office/officeart/2005/8/layout/orgChart1"/>
    <dgm:cxn modelId="{224366F8-A5ED-4180-A56C-8F8C445C8540}" srcId="{A7260533-F62F-4A22-A541-3F2A944CAF15}" destId="{78133A3B-7758-4710-906B-E97E366AB858}" srcOrd="3" destOrd="0" parTransId="{EC4DC37D-67B6-4D8F-88BD-095B0C93D695}" sibTransId="{EDCF77AC-BD98-4601-8638-B633D6641E64}"/>
    <dgm:cxn modelId="{00AAAFF8-6729-41D9-9055-DAFE734941E7}" type="presOf" srcId="{ABEAFD6C-1B98-4593-B34D-940B10A32E45}" destId="{12BD6693-1942-4F53-9DE3-E5B27B0ABCBB}" srcOrd="0" destOrd="0" presId="urn:microsoft.com/office/officeart/2005/8/layout/orgChart1"/>
    <dgm:cxn modelId="{140365C3-9E95-4375-94C4-62FC66066B61}" type="presParOf" srcId="{6CFE35EA-5EA7-4022-906A-D17BC6FCC238}" destId="{52F8A1CC-8797-49B9-AFFA-3437BB5A709C}" srcOrd="0" destOrd="0" presId="urn:microsoft.com/office/officeart/2005/8/layout/orgChart1"/>
    <dgm:cxn modelId="{08B26D06-F321-4272-9B95-B8C98F4486CB}" type="presParOf" srcId="{52F8A1CC-8797-49B9-AFFA-3437BB5A709C}" destId="{DC7C1D05-9657-4DD6-8023-CB721780287A}" srcOrd="0" destOrd="0" presId="urn:microsoft.com/office/officeart/2005/8/layout/orgChart1"/>
    <dgm:cxn modelId="{F38DCCBB-0211-40BA-BF6F-3D90A32EE076}" type="presParOf" srcId="{DC7C1D05-9657-4DD6-8023-CB721780287A}" destId="{B190CDEE-1209-48C4-A360-D4EFDA5CCCB1}" srcOrd="0" destOrd="0" presId="urn:microsoft.com/office/officeart/2005/8/layout/orgChart1"/>
    <dgm:cxn modelId="{0CF5265E-8564-42BA-A3DE-066AD625A178}" type="presParOf" srcId="{DC7C1D05-9657-4DD6-8023-CB721780287A}" destId="{F7A4B90E-0A25-4904-A6E1-867D3CE93E4D}" srcOrd="1" destOrd="0" presId="urn:microsoft.com/office/officeart/2005/8/layout/orgChart1"/>
    <dgm:cxn modelId="{A8B0B89E-510B-42BF-934C-D8D2E3AA0868}" type="presParOf" srcId="{52F8A1CC-8797-49B9-AFFA-3437BB5A709C}" destId="{409075E9-5E1D-4FDD-99B2-17EA73A92F3C}" srcOrd="1" destOrd="0" presId="urn:microsoft.com/office/officeart/2005/8/layout/orgChart1"/>
    <dgm:cxn modelId="{A7124CCC-725E-4747-99F4-659F5BC8CC8F}" type="presParOf" srcId="{409075E9-5E1D-4FDD-99B2-17EA73A92F3C}" destId="{5C63BDF3-18A6-4F60-903C-8EAD68B0E8BE}" srcOrd="0" destOrd="0" presId="urn:microsoft.com/office/officeart/2005/8/layout/orgChart1"/>
    <dgm:cxn modelId="{F084D03E-D2EC-49A2-B90A-240B0E151D3B}" type="presParOf" srcId="{409075E9-5E1D-4FDD-99B2-17EA73A92F3C}" destId="{B209BF85-CFA0-4F76-B366-6B925948AA8F}" srcOrd="1" destOrd="0" presId="urn:microsoft.com/office/officeart/2005/8/layout/orgChart1"/>
    <dgm:cxn modelId="{F2EAFE15-78E7-47B7-BDE9-41BB81B603D1}" type="presParOf" srcId="{B209BF85-CFA0-4F76-B366-6B925948AA8F}" destId="{BABFB03A-5E05-49FB-8BE7-8AB4929F5547}" srcOrd="0" destOrd="0" presId="urn:microsoft.com/office/officeart/2005/8/layout/orgChart1"/>
    <dgm:cxn modelId="{41A52440-C35B-43D3-82C5-D866AEC59B5C}" type="presParOf" srcId="{BABFB03A-5E05-49FB-8BE7-8AB4929F5547}" destId="{FCE68665-6436-40E7-AEDC-28C821F5C208}" srcOrd="0" destOrd="0" presId="urn:microsoft.com/office/officeart/2005/8/layout/orgChart1"/>
    <dgm:cxn modelId="{52DC0C3E-7178-40D9-8F99-14EFBA844140}" type="presParOf" srcId="{BABFB03A-5E05-49FB-8BE7-8AB4929F5547}" destId="{2EABCDAD-8BD4-4B4C-A9E8-1F38A4E46036}" srcOrd="1" destOrd="0" presId="urn:microsoft.com/office/officeart/2005/8/layout/orgChart1"/>
    <dgm:cxn modelId="{C4EF1E30-DD2E-4149-A13D-C421FC399D35}" type="presParOf" srcId="{B209BF85-CFA0-4F76-B366-6B925948AA8F}" destId="{A59CA2BE-C55E-41C0-966B-BD23ECB96196}" srcOrd="1" destOrd="0" presId="urn:microsoft.com/office/officeart/2005/8/layout/orgChart1"/>
    <dgm:cxn modelId="{6297F87E-B38B-4A1C-9D90-36323D9877DF}" type="presParOf" srcId="{B209BF85-CFA0-4F76-B366-6B925948AA8F}" destId="{F5E9A169-BEA7-4BF4-9B3F-E374B0C88110}" srcOrd="2" destOrd="0" presId="urn:microsoft.com/office/officeart/2005/8/layout/orgChart1"/>
    <dgm:cxn modelId="{22D6DB63-2BCE-46E9-8D32-0D4EC204920B}" type="presParOf" srcId="{409075E9-5E1D-4FDD-99B2-17EA73A92F3C}" destId="{071C48A3-67BD-4BFD-B988-817F227DDFCE}" srcOrd="2" destOrd="0" presId="urn:microsoft.com/office/officeart/2005/8/layout/orgChart1"/>
    <dgm:cxn modelId="{E97ABCB6-907A-4A04-B7C5-D86AFCA96880}" type="presParOf" srcId="{409075E9-5E1D-4FDD-99B2-17EA73A92F3C}" destId="{2C4B6038-9671-4379-8214-CEEB57427EA4}" srcOrd="3" destOrd="0" presId="urn:microsoft.com/office/officeart/2005/8/layout/orgChart1"/>
    <dgm:cxn modelId="{577E1C31-CBFC-47BD-BAE2-6D0A11A8A795}" type="presParOf" srcId="{2C4B6038-9671-4379-8214-CEEB57427EA4}" destId="{DF92BEBC-C103-4AA6-826A-452D48F5EE30}" srcOrd="0" destOrd="0" presId="urn:microsoft.com/office/officeart/2005/8/layout/orgChart1"/>
    <dgm:cxn modelId="{B4D14917-A9B9-4019-9FB1-C5F9098A9002}" type="presParOf" srcId="{DF92BEBC-C103-4AA6-826A-452D48F5EE30}" destId="{12BD6693-1942-4F53-9DE3-E5B27B0ABCBB}" srcOrd="0" destOrd="0" presId="urn:microsoft.com/office/officeart/2005/8/layout/orgChart1"/>
    <dgm:cxn modelId="{A5BA6776-028E-49CA-A5C2-4995F84CA4A5}" type="presParOf" srcId="{DF92BEBC-C103-4AA6-826A-452D48F5EE30}" destId="{E3959A68-F48F-4EEB-B49D-A2CB23C294D8}" srcOrd="1" destOrd="0" presId="urn:microsoft.com/office/officeart/2005/8/layout/orgChart1"/>
    <dgm:cxn modelId="{99E80364-AF8A-44C1-A191-CAD2215B82EA}" type="presParOf" srcId="{2C4B6038-9671-4379-8214-CEEB57427EA4}" destId="{3D615FF5-A096-430B-B47E-F63A76C94F24}" srcOrd="1" destOrd="0" presId="urn:microsoft.com/office/officeart/2005/8/layout/orgChart1"/>
    <dgm:cxn modelId="{61E23BE3-3A92-4BFC-A398-971BA96CB0CD}" type="presParOf" srcId="{2C4B6038-9671-4379-8214-CEEB57427EA4}" destId="{3643DA64-E968-4B63-917E-4C6BBFC30F4A}" srcOrd="2" destOrd="0" presId="urn:microsoft.com/office/officeart/2005/8/layout/orgChart1"/>
    <dgm:cxn modelId="{48CBB913-9612-47FA-BEC5-C78E36133B67}" type="presParOf" srcId="{409075E9-5E1D-4FDD-99B2-17EA73A92F3C}" destId="{F76A46C6-D61F-4690-9000-6952CC1FF068}" srcOrd="4" destOrd="0" presId="urn:microsoft.com/office/officeart/2005/8/layout/orgChart1"/>
    <dgm:cxn modelId="{C8AF42BC-230C-4039-A314-74B778E9DD1C}" type="presParOf" srcId="{409075E9-5E1D-4FDD-99B2-17EA73A92F3C}" destId="{2222445C-4DE2-4EBF-AD13-B29901092727}" srcOrd="5" destOrd="0" presId="urn:microsoft.com/office/officeart/2005/8/layout/orgChart1"/>
    <dgm:cxn modelId="{E6475EA9-C1F2-4E67-A3BF-5EA484208C79}" type="presParOf" srcId="{2222445C-4DE2-4EBF-AD13-B29901092727}" destId="{F009329A-9A49-4BBF-A1F5-13595DEC9960}" srcOrd="0" destOrd="0" presId="urn:microsoft.com/office/officeart/2005/8/layout/orgChart1"/>
    <dgm:cxn modelId="{30A17416-F4CA-4FAB-93DF-DFC8B3A090FB}" type="presParOf" srcId="{F009329A-9A49-4BBF-A1F5-13595DEC9960}" destId="{9D295910-877F-4B27-8564-8367E7C42119}" srcOrd="0" destOrd="0" presId="urn:microsoft.com/office/officeart/2005/8/layout/orgChart1"/>
    <dgm:cxn modelId="{60B81664-3DA9-417F-B4AD-AC63C564CEF7}" type="presParOf" srcId="{F009329A-9A49-4BBF-A1F5-13595DEC9960}" destId="{77A82AEE-7B29-49E8-AA96-05D2A92B22D7}" srcOrd="1" destOrd="0" presId="urn:microsoft.com/office/officeart/2005/8/layout/orgChart1"/>
    <dgm:cxn modelId="{C43AFC4B-7EDB-4BF5-B632-35F4ED73F7A8}" type="presParOf" srcId="{2222445C-4DE2-4EBF-AD13-B29901092727}" destId="{DD156B6F-F019-42F1-A070-F8C93B6E5693}" srcOrd="1" destOrd="0" presId="urn:microsoft.com/office/officeart/2005/8/layout/orgChart1"/>
    <dgm:cxn modelId="{4660B36C-1946-4416-A9AD-E8DFB925CA79}" type="presParOf" srcId="{2222445C-4DE2-4EBF-AD13-B29901092727}" destId="{8D149A39-202F-4794-8F26-39F4BBD00788}" srcOrd="2" destOrd="0" presId="urn:microsoft.com/office/officeart/2005/8/layout/orgChart1"/>
    <dgm:cxn modelId="{D343CAA4-A00C-468C-B839-ED15B2680410}" type="presParOf" srcId="{409075E9-5E1D-4FDD-99B2-17EA73A92F3C}" destId="{ACA189C8-418F-4A4F-AFAF-D8636B209930}" srcOrd="6" destOrd="0" presId="urn:microsoft.com/office/officeart/2005/8/layout/orgChart1"/>
    <dgm:cxn modelId="{FE8E52CD-CD79-4DD9-8A42-DB179A475834}" type="presParOf" srcId="{409075E9-5E1D-4FDD-99B2-17EA73A92F3C}" destId="{56D1D805-D67B-4BEB-8740-46C92C8029EE}" srcOrd="7" destOrd="0" presId="urn:microsoft.com/office/officeart/2005/8/layout/orgChart1"/>
    <dgm:cxn modelId="{DE9B66DF-A9A1-4F83-9762-18B883669C7D}" type="presParOf" srcId="{56D1D805-D67B-4BEB-8740-46C92C8029EE}" destId="{E88B475E-6383-42E4-9985-BB645ACECC34}" srcOrd="0" destOrd="0" presId="urn:microsoft.com/office/officeart/2005/8/layout/orgChart1"/>
    <dgm:cxn modelId="{AE0EF77D-3E7A-45A4-BB51-35C2DC19F342}" type="presParOf" srcId="{E88B475E-6383-42E4-9985-BB645ACECC34}" destId="{5C899FF0-24C9-4930-9B77-90A17E1E3D3F}" srcOrd="0" destOrd="0" presId="urn:microsoft.com/office/officeart/2005/8/layout/orgChart1"/>
    <dgm:cxn modelId="{68548233-9589-46DD-9E8B-D74CC5CC413E}" type="presParOf" srcId="{E88B475E-6383-42E4-9985-BB645ACECC34}" destId="{9CCEEA0F-E1EA-4A70-8086-35223027DBAC}" srcOrd="1" destOrd="0" presId="urn:microsoft.com/office/officeart/2005/8/layout/orgChart1"/>
    <dgm:cxn modelId="{E5179E2E-85E6-4284-8A6F-2388E1B9678A}" type="presParOf" srcId="{56D1D805-D67B-4BEB-8740-46C92C8029EE}" destId="{69F786DF-93A4-422A-BB1B-999DC359DD30}" srcOrd="1" destOrd="0" presId="urn:microsoft.com/office/officeart/2005/8/layout/orgChart1"/>
    <dgm:cxn modelId="{E0246F27-3BBB-47CB-8009-4A6E84017290}" type="presParOf" srcId="{56D1D805-D67B-4BEB-8740-46C92C8029EE}" destId="{BCBA52BC-6C37-4DB6-B7D2-3B0A021CB919}" srcOrd="2" destOrd="0" presId="urn:microsoft.com/office/officeart/2005/8/layout/orgChart1"/>
    <dgm:cxn modelId="{AC3CFD18-A04A-444D-8C58-2B615AC2119B}" type="presParOf" srcId="{52F8A1CC-8797-49B9-AFFA-3437BB5A709C}" destId="{909C5B46-0C11-40F6-AC69-ED61322B7538}"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8780FC-70CD-49AC-998F-4F1892E641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6A9D506-59EC-44C2-87D1-6BB30A6937AE}">
      <dgm:prSet phldrT="[Text]"/>
      <dgm:spPr/>
      <dgm:t>
        <a:bodyPr/>
        <a:lstStyle/>
        <a:p>
          <a:r>
            <a:rPr lang="en-US" dirty="0"/>
            <a:t>Buy</a:t>
          </a:r>
        </a:p>
      </dgm:t>
    </dgm:pt>
    <dgm:pt modelId="{21EB1253-B506-4B46-A65F-11D71C1DFABC}" type="parTrans" cxnId="{0755AD5A-8AC8-4231-B4B7-4741E16C5ED5}">
      <dgm:prSet/>
      <dgm:spPr/>
      <dgm:t>
        <a:bodyPr/>
        <a:lstStyle/>
        <a:p>
          <a:endParaRPr lang="en-US"/>
        </a:p>
      </dgm:t>
    </dgm:pt>
    <dgm:pt modelId="{C0091E2F-7C81-45E5-834A-26361250BBF0}" type="sibTrans" cxnId="{0755AD5A-8AC8-4231-B4B7-4741E16C5ED5}">
      <dgm:prSet/>
      <dgm:spPr/>
      <dgm:t>
        <a:bodyPr/>
        <a:lstStyle/>
        <a:p>
          <a:endParaRPr lang="en-US"/>
        </a:p>
      </dgm:t>
    </dgm:pt>
    <dgm:pt modelId="{592EF6AC-DB8F-49D1-B05F-18B66B084DF8}">
      <dgm:prSet phldrT="[Text]"/>
      <dgm:spPr/>
      <dgm:t>
        <a:bodyPr/>
        <a:lstStyle/>
        <a:p>
          <a:r>
            <a:rPr lang="en-US" dirty="0"/>
            <a:t>Return visitors</a:t>
          </a:r>
        </a:p>
      </dgm:t>
    </dgm:pt>
    <dgm:pt modelId="{AFD7913B-F796-47E6-919D-BD0A127267D0}" type="parTrans" cxnId="{842E75D6-4D63-4729-954D-491776DEBAFE}">
      <dgm:prSet/>
      <dgm:spPr/>
      <dgm:t>
        <a:bodyPr/>
        <a:lstStyle/>
        <a:p>
          <a:endParaRPr lang="en-US"/>
        </a:p>
      </dgm:t>
    </dgm:pt>
    <dgm:pt modelId="{41BE7099-D63B-4B7E-AA08-23FDA31D530B}" type="sibTrans" cxnId="{842E75D6-4D63-4729-954D-491776DEBAFE}">
      <dgm:prSet/>
      <dgm:spPr/>
      <dgm:t>
        <a:bodyPr/>
        <a:lstStyle/>
        <a:p>
          <a:endParaRPr lang="en-US"/>
        </a:p>
      </dgm:t>
    </dgm:pt>
    <dgm:pt modelId="{F3E75191-9881-4B85-9628-10808BB9468B}">
      <dgm:prSet/>
      <dgm:spPr/>
      <dgm:t>
        <a:bodyPr/>
        <a:lstStyle/>
        <a:p>
          <a:r>
            <a:rPr lang="en-US"/>
            <a:t>Traffic Channel – Direct or O&amp;O</a:t>
          </a:r>
          <a:endParaRPr lang="en-US" dirty="0"/>
        </a:p>
      </dgm:t>
    </dgm:pt>
    <dgm:pt modelId="{E180C185-BC64-458E-9191-88CE9014D816}" type="parTrans" cxnId="{D40D9560-CB37-472E-889C-DA418B6D6223}">
      <dgm:prSet/>
      <dgm:spPr/>
      <dgm:t>
        <a:bodyPr/>
        <a:lstStyle/>
        <a:p>
          <a:endParaRPr lang="en-US"/>
        </a:p>
      </dgm:t>
    </dgm:pt>
    <dgm:pt modelId="{69C8CE5F-CB24-4702-8CCA-F50D0E4497B3}" type="sibTrans" cxnId="{D40D9560-CB37-472E-889C-DA418B6D6223}">
      <dgm:prSet/>
      <dgm:spPr/>
      <dgm:t>
        <a:bodyPr/>
        <a:lstStyle/>
        <a:p>
          <a:endParaRPr lang="en-US"/>
        </a:p>
      </dgm:t>
    </dgm:pt>
    <dgm:pt modelId="{09BC2084-CFD2-40B2-A4DC-AA1BECC0B802}">
      <dgm:prSet/>
      <dgm:spPr/>
      <dgm:t>
        <a:bodyPr/>
        <a:lstStyle/>
        <a:p>
          <a:r>
            <a:rPr lang="en-US"/>
            <a:t>Tabs Engaged – Overview</a:t>
          </a:r>
          <a:endParaRPr lang="en-US" dirty="0"/>
        </a:p>
      </dgm:t>
    </dgm:pt>
    <dgm:pt modelId="{B5F7877F-0443-47C0-BE30-D3DA1E43D348}" type="parTrans" cxnId="{DF2DEFFE-DEBF-45D4-9610-B1F1053021AF}">
      <dgm:prSet/>
      <dgm:spPr/>
      <dgm:t>
        <a:bodyPr/>
        <a:lstStyle/>
        <a:p>
          <a:endParaRPr lang="en-US"/>
        </a:p>
      </dgm:t>
    </dgm:pt>
    <dgm:pt modelId="{DCD690FF-C01B-4892-B7C9-653ADC03FB35}" type="sibTrans" cxnId="{DF2DEFFE-DEBF-45D4-9610-B1F1053021AF}">
      <dgm:prSet/>
      <dgm:spPr/>
      <dgm:t>
        <a:bodyPr/>
        <a:lstStyle/>
        <a:p>
          <a:endParaRPr lang="en-US"/>
        </a:p>
      </dgm:t>
    </dgm:pt>
    <dgm:pt modelId="{79509BDB-9460-4DBE-8DA8-E8F59EAADC6B}" type="pres">
      <dgm:prSet presAssocID="{F68780FC-70CD-49AC-998F-4F1892E64113}" presName="hierChild1" presStyleCnt="0">
        <dgm:presLayoutVars>
          <dgm:orgChart val="1"/>
          <dgm:chPref val="1"/>
          <dgm:dir/>
          <dgm:animOne val="branch"/>
          <dgm:animLvl val="lvl"/>
          <dgm:resizeHandles/>
        </dgm:presLayoutVars>
      </dgm:prSet>
      <dgm:spPr/>
    </dgm:pt>
    <dgm:pt modelId="{A3CFC5FC-0C89-4361-B0ED-2983289DE3F1}" type="pres">
      <dgm:prSet presAssocID="{B6A9D506-59EC-44C2-87D1-6BB30A6937AE}" presName="hierRoot1" presStyleCnt="0">
        <dgm:presLayoutVars>
          <dgm:hierBranch val="init"/>
        </dgm:presLayoutVars>
      </dgm:prSet>
      <dgm:spPr/>
    </dgm:pt>
    <dgm:pt modelId="{B8E30E5B-3C47-49BB-B51F-9EAB036D6A38}" type="pres">
      <dgm:prSet presAssocID="{B6A9D506-59EC-44C2-87D1-6BB30A6937AE}" presName="rootComposite1" presStyleCnt="0"/>
      <dgm:spPr/>
    </dgm:pt>
    <dgm:pt modelId="{217F62FC-22A6-4FB5-9294-AF82AD1C348A}" type="pres">
      <dgm:prSet presAssocID="{B6A9D506-59EC-44C2-87D1-6BB30A6937AE}" presName="rootText1" presStyleLbl="node0" presStyleIdx="0" presStyleCnt="1">
        <dgm:presLayoutVars>
          <dgm:chPref val="3"/>
        </dgm:presLayoutVars>
      </dgm:prSet>
      <dgm:spPr/>
    </dgm:pt>
    <dgm:pt modelId="{19025D4B-6429-4821-BE41-A46D41888E6A}" type="pres">
      <dgm:prSet presAssocID="{B6A9D506-59EC-44C2-87D1-6BB30A6937AE}" presName="rootConnector1" presStyleLbl="node1" presStyleIdx="0" presStyleCnt="0"/>
      <dgm:spPr/>
    </dgm:pt>
    <dgm:pt modelId="{D9B9FA58-C947-4B60-8AEE-927EBBDA91C8}" type="pres">
      <dgm:prSet presAssocID="{B6A9D506-59EC-44C2-87D1-6BB30A6937AE}" presName="hierChild2" presStyleCnt="0"/>
      <dgm:spPr/>
    </dgm:pt>
    <dgm:pt modelId="{EAC844DB-9C63-43FC-8980-D6115B160952}" type="pres">
      <dgm:prSet presAssocID="{AFD7913B-F796-47E6-919D-BD0A127267D0}" presName="Name37" presStyleLbl="parChTrans1D2" presStyleIdx="0" presStyleCnt="3"/>
      <dgm:spPr/>
    </dgm:pt>
    <dgm:pt modelId="{4A676E8D-0DBE-47C3-8EE8-0F7E56D9FFD8}" type="pres">
      <dgm:prSet presAssocID="{592EF6AC-DB8F-49D1-B05F-18B66B084DF8}" presName="hierRoot2" presStyleCnt="0">
        <dgm:presLayoutVars>
          <dgm:hierBranch val="init"/>
        </dgm:presLayoutVars>
      </dgm:prSet>
      <dgm:spPr/>
    </dgm:pt>
    <dgm:pt modelId="{C879B695-5B0F-4AC1-BBEE-E98D91E9115A}" type="pres">
      <dgm:prSet presAssocID="{592EF6AC-DB8F-49D1-B05F-18B66B084DF8}" presName="rootComposite" presStyleCnt="0"/>
      <dgm:spPr/>
    </dgm:pt>
    <dgm:pt modelId="{5B0D41FF-A0F5-47C6-A3BE-50E3A578DE9F}" type="pres">
      <dgm:prSet presAssocID="{592EF6AC-DB8F-49D1-B05F-18B66B084DF8}" presName="rootText" presStyleLbl="node2" presStyleIdx="0" presStyleCnt="3">
        <dgm:presLayoutVars>
          <dgm:chPref val="3"/>
        </dgm:presLayoutVars>
      </dgm:prSet>
      <dgm:spPr/>
    </dgm:pt>
    <dgm:pt modelId="{942585CD-7F0A-4A25-B5A4-240ED41F488E}" type="pres">
      <dgm:prSet presAssocID="{592EF6AC-DB8F-49D1-B05F-18B66B084DF8}" presName="rootConnector" presStyleLbl="node2" presStyleIdx="0" presStyleCnt="3"/>
      <dgm:spPr/>
    </dgm:pt>
    <dgm:pt modelId="{75F52D22-887F-4116-B6A3-8113EB886A8D}" type="pres">
      <dgm:prSet presAssocID="{592EF6AC-DB8F-49D1-B05F-18B66B084DF8}" presName="hierChild4" presStyleCnt="0"/>
      <dgm:spPr/>
    </dgm:pt>
    <dgm:pt modelId="{573A0137-A934-450F-AB6F-4D12BF8FF4AC}" type="pres">
      <dgm:prSet presAssocID="{592EF6AC-DB8F-49D1-B05F-18B66B084DF8}" presName="hierChild5" presStyleCnt="0"/>
      <dgm:spPr/>
    </dgm:pt>
    <dgm:pt modelId="{A4352FA4-A7BC-404F-A00E-012BB5278799}" type="pres">
      <dgm:prSet presAssocID="{E180C185-BC64-458E-9191-88CE9014D816}" presName="Name37" presStyleLbl="parChTrans1D2" presStyleIdx="1" presStyleCnt="3"/>
      <dgm:spPr/>
    </dgm:pt>
    <dgm:pt modelId="{5DAB01AF-96FF-47C2-A9CF-7FA83BF48C4B}" type="pres">
      <dgm:prSet presAssocID="{F3E75191-9881-4B85-9628-10808BB9468B}" presName="hierRoot2" presStyleCnt="0">
        <dgm:presLayoutVars>
          <dgm:hierBranch val="init"/>
        </dgm:presLayoutVars>
      </dgm:prSet>
      <dgm:spPr/>
    </dgm:pt>
    <dgm:pt modelId="{AB279966-D2C4-46E8-AE77-B7D905B9DAE2}" type="pres">
      <dgm:prSet presAssocID="{F3E75191-9881-4B85-9628-10808BB9468B}" presName="rootComposite" presStyleCnt="0"/>
      <dgm:spPr/>
    </dgm:pt>
    <dgm:pt modelId="{E904231F-6009-49B8-BF7C-EBA0257AB075}" type="pres">
      <dgm:prSet presAssocID="{F3E75191-9881-4B85-9628-10808BB9468B}" presName="rootText" presStyleLbl="node2" presStyleIdx="1" presStyleCnt="3">
        <dgm:presLayoutVars>
          <dgm:chPref val="3"/>
        </dgm:presLayoutVars>
      </dgm:prSet>
      <dgm:spPr/>
    </dgm:pt>
    <dgm:pt modelId="{D6913E6C-EC19-42F2-8D7B-9B5B4959106B}" type="pres">
      <dgm:prSet presAssocID="{F3E75191-9881-4B85-9628-10808BB9468B}" presName="rootConnector" presStyleLbl="node2" presStyleIdx="1" presStyleCnt="3"/>
      <dgm:spPr/>
    </dgm:pt>
    <dgm:pt modelId="{CFCEFC72-3491-44DD-B8C0-BC411D0AD9EC}" type="pres">
      <dgm:prSet presAssocID="{F3E75191-9881-4B85-9628-10808BB9468B}" presName="hierChild4" presStyleCnt="0"/>
      <dgm:spPr/>
    </dgm:pt>
    <dgm:pt modelId="{50EFD233-55BA-41F9-BF22-A97BABBD8A41}" type="pres">
      <dgm:prSet presAssocID="{F3E75191-9881-4B85-9628-10808BB9468B}" presName="hierChild5" presStyleCnt="0"/>
      <dgm:spPr/>
    </dgm:pt>
    <dgm:pt modelId="{4E41B221-961B-4156-B068-4521952382B5}" type="pres">
      <dgm:prSet presAssocID="{B5F7877F-0443-47C0-BE30-D3DA1E43D348}" presName="Name37" presStyleLbl="parChTrans1D2" presStyleIdx="2" presStyleCnt="3"/>
      <dgm:spPr/>
    </dgm:pt>
    <dgm:pt modelId="{51BD0774-3B57-40BC-8766-801B37682DB9}" type="pres">
      <dgm:prSet presAssocID="{09BC2084-CFD2-40B2-A4DC-AA1BECC0B802}" presName="hierRoot2" presStyleCnt="0">
        <dgm:presLayoutVars>
          <dgm:hierBranch val="init"/>
        </dgm:presLayoutVars>
      </dgm:prSet>
      <dgm:spPr/>
    </dgm:pt>
    <dgm:pt modelId="{0C899801-EAEF-4EFA-B5D2-5507FCCD4017}" type="pres">
      <dgm:prSet presAssocID="{09BC2084-CFD2-40B2-A4DC-AA1BECC0B802}" presName="rootComposite" presStyleCnt="0"/>
      <dgm:spPr/>
    </dgm:pt>
    <dgm:pt modelId="{E905C7B9-F9DF-449C-9F9A-8CDCD6E94094}" type="pres">
      <dgm:prSet presAssocID="{09BC2084-CFD2-40B2-A4DC-AA1BECC0B802}" presName="rootText" presStyleLbl="node2" presStyleIdx="2" presStyleCnt="3">
        <dgm:presLayoutVars>
          <dgm:chPref val="3"/>
        </dgm:presLayoutVars>
      </dgm:prSet>
      <dgm:spPr/>
    </dgm:pt>
    <dgm:pt modelId="{3E83C488-D7BE-4411-970A-453C9EA833F1}" type="pres">
      <dgm:prSet presAssocID="{09BC2084-CFD2-40B2-A4DC-AA1BECC0B802}" presName="rootConnector" presStyleLbl="node2" presStyleIdx="2" presStyleCnt="3"/>
      <dgm:spPr/>
    </dgm:pt>
    <dgm:pt modelId="{54D4DD79-9720-4E40-8FFA-396950175007}" type="pres">
      <dgm:prSet presAssocID="{09BC2084-CFD2-40B2-A4DC-AA1BECC0B802}" presName="hierChild4" presStyleCnt="0"/>
      <dgm:spPr/>
    </dgm:pt>
    <dgm:pt modelId="{722F90AB-3BCA-439A-9DB9-D046115833F7}" type="pres">
      <dgm:prSet presAssocID="{09BC2084-CFD2-40B2-A4DC-AA1BECC0B802}" presName="hierChild5" presStyleCnt="0"/>
      <dgm:spPr/>
    </dgm:pt>
    <dgm:pt modelId="{F9A6E69D-4DAF-4F41-82F6-F7484A5354F4}" type="pres">
      <dgm:prSet presAssocID="{B6A9D506-59EC-44C2-87D1-6BB30A6937AE}" presName="hierChild3" presStyleCnt="0"/>
      <dgm:spPr/>
    </dgm:pt>
  </dgm:ptLst>
  <dgm:cxnLst>
    <dgm:cxn modelId="{6CB0D904-3300-48E6-8F7B-02D2505D1BC9}" type="presOf" srcId="{09BC2084-CFD2-40B2-A4DC-AA1BECC0B802}" destId="{E905C7B9-F9DF-449C-9F9A-8CDCD6E94094}" srcOrd="0" destOrd="0" presId="urn:microsoft.com/office/officeart/2005/8/layout/orgChart1"/>
    <dgm:cxn modelId="{E9528A0A-8072-474F-8344-0A51F5968606}" type="presOf" srcId="{B5F7877F-0443-47C0-BE30-D3DA1E43D348}" destId="{4E41B221-961B-4156-B068-4521952382B5}" srcOrd="0" destOrd="0" presId="urn:microsoft.com/office/officeart/2005/8/layout/orgChart1"/>
    <dgm:cxn modelId="{4847E41F-0384-4479-9B32-063A391CAFD6}" type="presOf" srcId="{B6A9D506-59EC-44C2-87D1-6BB30A6937AE}" destId="{217F62FC-22A6-4FB5-9294-AF82AD1C348A}" srcOrd="0" destOrd="0" presId="urn:microsoft.com/office/officeart/2005/8/layout/orgChart1"/>
    <dgm:cxn modelId="{C28CD621-C377-48DE-A4D5-2B57E7C0F43C}" type="presOf" srcId="{AFD7913B-F796-47E6-919D-BD0A127267D0}" destId="{EAC844DB-9C63-43FC-8980-D6115B160952}" srcOrd="0" destOrd="0" presId="urn:microsoft.com/office/officeart/2005/8/layout/orgChart1"/>
    <dgm:cxn modelId="{D9F7FF29-0301-43D5-88D9-038D89E4244F}" type="presOf" srcId="{F3E75191-9881-4B85-9628-10808BB9468B}" destId="{E904231F-6009-49B8-BF7C-EBA0257AB075}" srcOrd="0" destOrd="0" presId="urn:microsoft.com/office/officeart/2005/8/layout/orgChart1"/>
    <dgm:cxn modelId="{D40D9560-CB37-472E-889C-DA418B6D6223}" srcId="{B6A9D506-59EC-44C2-87D1-6BB30A6937AE}" destId="{F3E75191-9881-4B85-9628-10808BB9468B}" srcOrd="1" destOrd="0" parTransId="{E180C185-BC64-458E-9191-88CE9014D816}" sibTransId="{69C8CE5F-CB24-4702-8CCA-F50D0E4497B3}"/>
    <dgm:cxn modelId="{945CD543-C8DE-430D-91AF-9E9D44F9086B}" type="presOf" srcId="{B6A9D506-59EC-44C2-87D1-6BB30A6937AE}" destId="{19025D4B-6429-4821-BE41-A46D41888E6A}" srcOrd="1" destOrd="0" presId="urn:microsoft.com/office/officeart/2005/8/layout/orgChart1"/>
    <dgm:cxn modelId="{0755AD5A-8AC8-4231-B4B7-4741E16C5ED5}" srcId="{F68780FC-70CD-49AC-998F-4F1892E64113}" destId="{B6A9D506-59EC-44C2-87D1-6BB30A6937AE}" srcOrd="0" destOrd="0" parTransId="{21EB1253-B506-4B46-A65F-11D71C1DFABC}" sibTransId="{C0091E2F-7C81-45E5-834A-26361250BBF0}"/>
    <dgm:cxn modelId="{31502085-218E-43B3-B8C3-4BE251B3E8FC}" type="presOf" srcId="{592EF6AC-DB8F-49D1-B05F-18B66B084DF8}" destId="{5B0D41FF-A0F5-47C6-A3BE-50E3A578DE9F}" srcOrd="0" destOrd="0" presId="urn:microsoft.com/office/officeart/2005/8/layout/orgChart1"/>
    <dgm:cxn modelId="{22A5B49A-08D2-4B5C-8693-97700239F6CC}" type="presOf" srcId="{592EF6AC-DB8F-49D1-B05F-18B66B084DF8}" destId="{942585CD-7F0A-4A25-B5A4-240ED41F488E}" srcOrd="1" destOrd="0" presId="urn:microsoft.com/office/officeart/2005/8/layout/orgChart1"/>
    <dgm:cxn modelId="{2B5626D6-6FAC-419A-81DA-7B608770CC7F}" type="presOf" srcId="{F68780FC-70CD-49AC-998F-4F1892E64113}" destId="{79509BDB-9460-4DBE-8DA8-E8F59EAADC6B}" srcOrd="0" destOrd="0" presId="urn:microsoft.com/office/officeart/2005/8/layout/orgChart1"/>
    <dgm:cxn modelId="{842E75D6-4D63-4729-954D-491776DEBAFE}" srcId="{B6A9D506-59EC-44C2-87D1-6BB30A6937AE}" destId="{592EF6AC-DB8F-49D1-B05F-18B66B084DF8}" srcOrd="0" destOrd="0" parTransId="{AFD7913B-F796-47E6-919D-BD0A127267D0}" sibTransId="{41BE7099-D63B-4B7E-AA08-23FDA31D530B}"/>
    <dgm:cxn modelId="{BC8A21DF-5F7D-48DE-8894-693E2B85556B}" type="presOf" srcId="{09BC2084-CFD2-40B2-A4DC-AA1BECC0B802}" destId="{3E83C488-D7BE-4411-970A-453C9EA833F1}" srcOrd="1" destOrd="0" presId="urn:microsoft.com/office/officeart/2005/8/layout/orgChart1"/>
    <dgm:cxn modelId="{1E362FE0-626F-46D7-9E80-3BFA2E35AB87}" type="presOf" srcId="{F3E75191-9881-4B85-9628-10808BB9468B}" destId="{D6913E6C-EC19-42F2-8D7B-9B5B4959106B}" srcOrd="1" destOrd="0" presId="urn:microsoft.com/office/officeart/2005/8/layout/orgChart1"/>
    <dgm:cxn modelId="{99CDB8E1-C4D7-4532-BF46-965A6CE24784}" type="presOf" srcId="{E180C185-BC64-458E-9191-88CE9014D816}" destId="{A4352FA4-A7BC-404F-A00E-012BB5278799}" srcOrd="0" destOrd="0" presId="urn:microsoft.com/office/officeart/2005/8/layout/orgChart1"/>
    <dgm:cxn modelId="{DF2DEFFE-DEBF-45D4-9610-B1F1053021AF}" srcId="{B6A9D506-59EC-44C2-87D1-6BB30A6937AE}" destId="{09BC2084-CFD2-40B2-A4DC-AA1BECC0B802}" srcOrd="2" destOrd="0" parTransId="{B5F7877F-0443-47C0-BE30-D3DA1E43D348}" sibTransId="{DCD690FF-C01B-4892-B7C9-653ADC03FB35}"/>
    <dgm:cxn modelId="{083EE4F3-E061-4446-A36E-C35CD054B6DF}" type="presParOf" srcId="{79509BDB-9460-4DBE-8DA8-E8F59EAADC6B}" destId="{A3CFC5FC-0C89-4361-B0ED-2983289DE3F1}" srcOrd="0" destOrd="0" presId="urn:microsoft.com/office/officeart/2005/8/layout/orgChart1"/>
    <dgm:cxn modelId="{118B10E3-5493-469A-B10F-049A21E7E05A}" type="presParOf" srcId="{A3CFC5FC-0C89-4361-B0ED-2983289DE3F1}" destId="{B8E30E5B-3C47-49BB-B51F-9EAB036D6A38}" srcOrd="0" destOrd="0" presId="urn:microsoft.com/office/officeart/2005/8/layout/orgChart1"/>
    <dgm:cxn modelId="{D13D0CE8-6E2E-46B9-8293-8B00D84CBDC3}" type="presParOf" srcId="{B8E30E5B-3C47-49BB-B51F-9EAB036D6A38}" destId="{217F62FC-22A6-4FB5-9294-AF82AD1C348A}" srcOrd="0" destOrd="0" presId="urn:microsoft.com/office/officeart/2005/8/layout/orgChart1"/>
    <dgm:cxn modelId="{4F7F4BC9-0862-4327-B22E-8E23744893A7}" type="presParOf" srcId="{B8E30E5B-3C47-49BB-B51F-9EAB036D6A38}" destId="{19025D4B-6429-4821-BE41-A46D41888E6A}" srcOrd="1" destOrd="0" presId="urn:microsoft.com/office/officeart/2005/8/layout/orgChart1"/>
    <dgm:cxn modelId="{15D59DF9-09FE-4A73-8D73-FA71268D86D1}" type="presParOf" srcId="{A3CFC5FC-0C89-4361-B0ED-2983289DE3F1}" destId="{D9B9FA58-C947-4B60-8AEE-927EBBDA91C8}" srcOrd="1" destOrd="0" presId="urn:microsoft.com/office/officeart/2005/8/layout/orgChart1"/>
    <dgm:cxn modelId="{64975B0E-3B98-491D-B673-D961F79E7D4D}" type="presParOf" srcId="{D9B9FA58-C947-4B60-8AEE-927EBBDA91C8}" destId="{EAC844DB-9C63-43FC-8980-D6115B160952}" srcOrd="0" destOrd="0" presId="urn:microsoft.com/office/officeart/2005/8/layout/orgChart1"/>
    <dgm:cxn modelId="{F5F91C86-415D-4EDA-8C01-F44976D08747}" type="presParOf" srcId="{D9B9FA58-C947-4B60-8AEE-927EBBDA91C8}" destId="{4A676E8D-0DBE-47C3-8EE8-0F7E56D9FFD8}" srcOrd="1" destOrd="0" presId="urn:microsoft.com/office/officeart/2005/8/layout/orgChart1"/>
    <dgm:cxn modelId="{48AC01B5-897A-4C1A-811B-98FA837D1C1F}" type="presParOf" srcId="{4A676E8D-0DBE-47C3-8EE8-0F7E56D9FFD8}" destId="{C879B695-5B0F-4AC1-BBEE-E98D91E9115A}" srcOrd="0" destOrd="0" presId="urn:microsoft.com/office/officeart/2005/8/layout/orgChart1"/>
    <dgm:cxn modelId="{F3DC6A5D-A88C-407E-998D-613FBB4627A7}" type="presParOf" srcId="{C879B695-5B0F-4AC1-BBEE-E98D91E9115A}" destId="{5B0D41FF-A0F5-47C6-A3BE-50E3A578DE9F}" srcOrd="0" destOrd="0" presId="urn:microsoft.com/office/officeart/2005/8/layout/orgChart1"/>
    <dgm:cxn modelId="{F616A510-6C38-4E4C-8541-444C81B5FA4A}" type="presParOf" srcId="{C879B695-5B0F-4AC1-BBEE-E98D91E9115A}" destId="{942585CD-7F0A-4A25-B5A4-240ED41F488E}" srcOrd="1" destOrd="0" presId="urn:microsoft.com/office/officeart/2005/8/layout/orgChart1"/>
    <dgm:cxn modelId="{7EDD8844-454B-459B-9CBD-A424806FDC67}" type="presParOf" srcId="{4A676E8D-0DBE-47C3-8EE8-0F7E56D9FFD8}" destId="{75F52D22-887F-4116-B6A3-8113EB886A8D}" srcOrd="1" destOrd="0" presId="urn:microsoft.com/office/officeart/2005/8/layout/orgChart1"/>
    <dgm:cxn modelId="{BD39FE9A-E02E-4C88-ADF4-76314BCB637C}" type="presParOf" srcId="{4A676E8D-0DBE-47C3-8EE8-0F7E56D9FFD8}" destId="{573A0137-A934-450F-AB6F-4D12BF8FF4AC}" srcOrd="2" destOrd="0" presId="urn:microsoft.com/office/officeart/2005/8/layout/orgChart1"/>
    <dgm:cxn modelId="{B6C6EE2F-ABF9-4784-973F-D78B6DFDD4BD}" type="presParOf" srcId="{D9B9FA58-C947-4B60-8AEE-927EBBDA91C8}" destId="{A4352FA4-A7BC-404F-A00E-012BB5278799}" srcOrd="2" destOrd="0" presId="urn:microsoft.com/office/officeart/2005/8/layout/orgChart1"/>
    <dgm:cxn modelId="{43CD0560-D3CA-4DB9-8034-25F2CA82BB7B}" type="presParOf" srcId="{D9B9FA58-C947-4B60-8AEE-927EBBDA91C8}" destId="{5DAB01AF-96FF-47C2-A9CF-7FA83BF48C4B}" srcOrd="3" destOrd="0" presId="urn:microsoft.com/office/officeart/2005/8/layout/orgChart1"/>
    <dgm:cxn modelId="{5B710EDF-E9AF-41D0-ACB0-EE8C6359AE4A}" type="presParOf" srcId="{5DAB01AF-96FF-47C2-A9CF-7FA83BF48C4B}" destId="{AB279966-D2C4-46E8-AE77-B7D905B9DAE2}" srcOrd="0" destOrd="0" presId="urn:microsoft.com/office/officeart/2005/8/layout/orgChart1"/>
    <dgm:cxn modelId="{5C8800DB-36F8-4994-89D3-881647564A56}" type="presParOf" srcId="{AB279966-D2C4-46E8-AE77-B7D905B9DAE2}" destId="{E904231F-6009-49B8-BF7C-EBA0257AB075}" srcOrd="0" destOrd="0" presId="urn:microsoft.com/office/officeart/2005/8/layout/orgChart1"/>
    <dgm:cxn modelId="{F28B1325-9E80-408B-9BEC-2C8BBDBC94D7}" type="presParOf" srcId="{AB279966-D2C4-46E8-AE77-B7D905B9DAE2}" destId="{D6913E6C-EC19-42F2-8D7B-9B5B4959106B}" srcOrd="1" destOrd="0" presId="urn:microsoft.com/office/officeart/2005/8/layout/orgChart1"/>
    <dgm:cxn modelId="{F61E30D8-89C8-4B61-9FBF-B928F679D7E5}" type="presParOf" srcId="{5DAB01AF-96FF-47C2-A9CF-7FA83BF48C4B}" destId="{CFCEFC72-3491-44DD-B8C0-BC411D0AD9EC}" srcOrd="1" destOrd="0" presId="urn:microsoft.com/office/officeart/2005/8/layout/orgChart1"/>
    <dgm:cxn modelId="{79AD64AF-0660-404C-AF42-6E27F7E03B0E}" type="presParOf" srcId="{5DAB01AF-96FF-47C2-A9CF-7FA83BF48C4B}" destId="{50EFD233-55BA-41F9-BF22-A97BABBD8A41}" srcOrd="2" destOrd="0" presId="urn:microsoft.com/office/officeart/2005/8/layout/orgChart1"/>
    <dgm:cxn modelId="{2D314EC4-C413-4AA7-98A8-B0FE979C9316}" type="presParOf" srcId="{D9B9FA58-C947-4B60-8AEE-927EBBDA91C8}" destId="{4E41B221-961B-4156-B068-4521952382B5}" srcOrd="4" destOrd="0" presId="urn:microsoft.com/office/officeart/2005/8/layout/orgChart1"/>
    <dgm:cxn modelId="{F7F0606A-CC32-44C8-8ACC-3D8267EC1F90}" type="presParOf" srcId="{D9B9FA58-C947-4B60-8AEE-927EBBDA91C8}" destId="{51BD0774-3B57-40BC-8766-801B37682DB9}" srcOrd="5" destOrd="0" presId="urn:microsoft.com/office/officeart/2005/8/layout/orgChart1"/>
    <dgm:cxn modelId="{9D265BA4-58F9-4A92-B222-605C1FD0AFCA}" type="presParOf" srcId="{51BD0774-3B57-40BC-8766-801B37682DB9}" destId="{0C899801-EAEF-4EFA-B5D2-5507FCCD4017}" srcOrd="0" destOrd="0" presId="urn:microsoft.com/office/officeart/2005/8/layout/orgChart1"/>
    <dgm:cxn modelId="{A8B19B83-F9E2-4EF2-8425-D1BD9EB91501}" type="presParOf" srcId="{0C899801-EAEF-4EFA-B5D2-5507FCCD4017}" destId="{E905C7B9-F9DF-449C-9F9A-8CDCD6E94094}" srcOrd="0" destOrd="0" presId="urn:microsoft.com/office/officeart/2005/8/layout/orgChart1"/>
    <dgm:cxn modelId="{52CE5FCF-298B-4022-9904-7F547F230C9A}" type="presParOf" srcId="{0C899801-EAEF-4EFA-B5D2-5507FCCD4017}" destId="{3E83C488-D7BE-4411-970A-453C9EA833F1}" srcOrd="1" destOrd="0" presId="urn:microsoft.com/office/officeart/2005/8/layout/orgChart1"/>
    <dgm:cxn modelId="{28AE2696-36FE-4F56-9486-C8FB2E58C1FD}" type="presParOf" srcId="{51BD0774-3B57-40BC-8766-801B37682DB9}" destId="{54D4DD79-9720-4E40-8FFA-396950175007}" srcOrd="1" destOrd="0" presId="urn:microsoft.com/office/officeart/2005/8/layout/orgChart1"/>
    <dgm:cxn modelId="{92BB7173-B6B6-45BE-A1CB-048D1F9333DC}" type="presParOf" srcId="{51BD0774-3B57-40BC-8766-801B37682DB9}" destId="{722F90AB-3BCA-439A-9DB9-D046115833F7}" srcOrd="2" destOrd="0" presId="urn:microsoft.com/office/officeart/2005/8/layout/orgChart1"/>
    <dgm:cxn modelId="{AE0156FB-B8EC-4687-8A85-0B4E799B1AFC}" type="presParOf" srcId="{A3CFC5FC-0C89-4361-B0ED-2983289DE3F1}" destId="{F9A6E69D-4DAF-4F41-82F6-F7484A5354F4}"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3B0FD1-1DFB-4885-BAB3-2F1879FAE7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C58EFF-2BD8-42E2-9865-AEBB3582741F}">
      <dgm:prSet phldrT="[Text]"/>
      <dgm:spPr/>
      <dgm:t>
        <a:bodyPr/>
        <a:lstStyle/>
        <a:p>
          <a:r>
            <a:rPr lang="en-US" dirty="0"/>
            <a:t>Try</a:t>
          </a:r>
        </a:p>
      </dgm:t>
    </dgm:pt>
    <dgm:pt modelId="{72EAD2F6-222A-432E-99E9-2FFDEC301436}" type="parTrans" cxnId="{ACB21B0B-B682-488D-8CA4-28B17D7AB3D3}">
      <dgm:prSet/>
      <dgm:spPr/>
      <dgm:t>
        <a:bodyPr/>
        <a:lstStyle/>
        <a:p>
          <a:endParaRPr lang="en-US"/>
        </a:p>
      </dgm:t>
    </dgm:pt>
    <dgm:pt modelId="{B9E5DE33-9B92-4443-BD4C-01ECF12EBDF0}" type="sibTrans" cxnId="{ACB21B0B-B682-488D-8CA4-28B17D7AB3D3}">
      <dgm:prSet/>
      <dgm:spPr/>
      <dgm:t>
        <a:bodyPr/>
        <a:lstStyle/>
        <a:p>
          <a:endParaRPr lang="en-US"/>
        </a:p>
      </dgm:t>
    </dgm:pt>
    <dgm:pt modelId="{8E48AFD4-23E9-4F61-82A4-010EF7C5636E}">
      <dgm:prSet phldrT="[Text]"/>
      <dgm:spPr/>
      <dgm:t>
        <a:bodyPr/>
        <a:lstStyle/>
        <a:p>
          <a:r>
            <a:rPr lang="en-US"/>
            <a:t>New visitors</a:t>
          </a:r>
          <a:endParaRPr lang="en-US" dirty="0"/>
        </a:p>
      </dgm:t>
    </dgm:pt>
    <dgm:pt modelId="{5AEC796B-7924-48C5-8F18-581F0D47D561}" type="parTrans" cxnId="{4C09C44E-E580-454F-86C3-7206AF3B5CC7}">
      <dgm:prSet/>
      <dgm:spPr/>
      <dgm:t>
        <a:bodyPr/>
        <a:lstStyle/>
        <a:p>
          <a:endParaRPr lang="en-US"/>
        </a:p>
      </dgm:t>
    </dgm:pt>
    <dgm:pt modelId="{EBD43B94-9DBD-44C7-8EC8-057F7E75C7B2}" type="sibTrans" cxnId="{4C09C44E-E580-454F-86C3-7206AF3B5CC7}">
      <dgm:prSet/>
      <dgm:spPr/>
      <dgm:t>
        <a:bodyPr/>
        <a:lstStyle/>
        <a:p>
          <a:endParaRPr lang="en-US"/>
        </a:p>
      </dgm:t>
    </dgm:pt>
    <dgm:pt modelId="{80DF3763-F1AB-4256-B418-8119888AD5C6}">
      <dgm:prSet/>
      <dgm:spPr/>
      <dgm:t>
        <a:bodyPr/>
        <a:lstStyle/>
        <a:p>
          <a:r>
            <a:rPr lang="en-US"/>
            <a:t>Traffic Channel – Paid Search or Organic Search</a:t>
          </a:r>
          <a:endParaRPr lang="en-US" dirty="0"/>
        </a:p>
      </dgm:t>
    </dgm:pt>
    <dgm:pt modelId="{C68DD3EE-3B04-42D6-B1F3-A7AA9C60DA28}" type="parTrans" cxnId="{AE37F44F-3A9F-49E6-8BE0-6BBB362CD537}">
      <dgm:prSet/>
      <dgm:spPr/>
      <dgm:t>
        <a:bodyPr/>
        <a:lstStyle/>
        <a:p>
          <a:endParaRPr lang="en-US"/>
        </a:p>
      </dgm:t>
    </dgm:pt>
    <dgm:pt modelId="{C21D1D84-0356-4CFB-BA69-C22535B11806}" type="sibTrans" cxnId="{AE37F44F-3A9F-49E6-8BE0-6BBB362CD537}">
      <dgm:prSet/>
      <dgm:spPr/>
      <dgm:t>
        <a:bodyPr/>
        <a:lstStyle/>
        <a:p>
          <a:endParaRPr lang="en-US"/>
        </a:p>
      </dgm:t>
    </dgm:pt>
    <dgm:pt modelId="{42108E06-4379-4C1A-AE55-0B99CDAFF510}">
      <dgm:prSet/>
      <dgm:spPr/>
      <dgm:t>
        <a:bodyPr/>
        <a:lstStyle/>
        <a:p>
          <a:r>
            <a:rPr lang="en-US" dirty="0"/>
            <a:t>Tabs Engaged – </a:t>
          </a:r>
          <a:r>
            <a:rPr lang="en-US" dirty="0" err="1"/>
            <a:t>TechSpecs</a:t>
          </a:r>
          <a:r>
            <a:rPr lang="en-US" dirty="0"/>
            <a:t>, FAQ, Reviews</a:t>
          </a:r>
        </a:p>
      </dgm:t>
    </dgm:pt>
    <dgm:pt modelId="{D7E2137C-CA21-4596-A85B-2CB2282D4933}" type="parTrans" cxnId="{8BFD2AFC-3321-40A7-B3A2-87749E2E2D73}">
      <dgm:prSet/>
      <dgm:spPr/>
      <dgm:t>
        <a:bodyPr/>
        <a:lstStyle/>
        <a:p>
          <a:endParaRPr lang="en-US"/>
        </a:p>
      </dgm:t>
    </dgm:pt>
    <dgm:pt modelId="{3CFAE2E5-1081-4197-AB96-146BBCCFD3FE}" type="sibTrans" cxnId="{8BFD2AFC-3321-40A7-B3A2-87749E2E2D73}">
      <dgm:prSet/>
      <dgm:spPr/>
      <dgm:t>
        <a:bodyPr/>
        <a:lstStyle/>
        <a:p>
          <a:endParaRPr lang="en-US"/>
        </a:p>
      </dgm:t>
    </dgm:pt>
    <dgm:pt modelId="{95DD2DA6-B17B-4CDA-A2F4-889311EA31B2}" type="pres">
      <dgm:prSet presAssocID="{363B0FD1-1DFB-4885-BAB3-2F1879FAE761}" presName="hierChild1" presStyleCnt="0">
        <dgm:presLayoutVars>
          <dgm:orgChart val="1"/>
          <dgm:chPref val="1"/>
          <dgm:dir/>
          <dgm:animOne val="branch"/>
          <dgm:animLvl val="lvl"/>
          <dgm:resizeHandles/>
        </dgm:presLayoutVars>
      </dgm:prSet>
      <dgm:spPr/>
    </dgm:pt>
    <dgm:pt modelId="{01678D39-C696-4034-A811-EEF5923DE124}" type="pres">
      <dgm:prSet presAssocID="{2CC58EFF-2BD8-42E2-9865-AEBB3582741F}" presName="hierRoot1" presStyleCnt="0">
        <dgm:presLayoutVars>
          <dgm:hierBranch val="init"/>
        </dgm:presLayoutVars>
      </dgm:prSet>
      <dgm:spPr/>
    </dgm:pt>
    <dgm:pt modelId="{BC38068F-A4A1-437E-94D2-C785777B90F4}" type="pres">
      <dgm:prSet presAssocID="{2CC58EFF-2BD8-42E2-9865-AEBB3582741F}" presName="rootComposite1" presStyleCnt="0"/>
      <dgm:spPr/>
    </dgm:pt>
    <dgm:pt modelId="{B5A47254-6FA2-4A8D-92E1-0D8A0A4FB888}" type="pres">
      <dgm:prSet presAssocID="{2CC58EFF-2BD8-42E2-9865-AEBB3582741F}" presName="rootText1" presStyleLbl="node0" presStyleIdx="0" presStyleCnt="1">
        <dgm:presLayoutVars>
          <dgm:chPref val="3"/>
        </dgm:presLayoutVars>
      </dgm:prSet>
      <dgm:spPr/>
    </dgm:pt>
    <dgm:pt modelId="{345563A2-EF1F-4631-9D05-1860E3730F58}" type="pres">
      <dgm:prSet presAssocID="{2CC58EFF-2BD8-42E2-9865-AEBB3582741F}" presName="rootConnector1" presStyleLbl="node1" presStyleIdx="0" presStyleCnt="0"/>
      <dgm:spPr/>
    </dgm:pt>
    <dgm:pt modelId="{71B44431-4503-43ED-9D6C-127EB67E34CE}" type="pres">
      <dgm:prSet presAssocID="{2CC58EFF-2BD8-42E2-9865-AEBB3582741F}" presName="hierChild2" presStyleCnt="0"/>
      <dgm:spPr/>
    </dgm:pt>
    <dgm:pt modelId="{550293C2-7C8C-478E-9FF2-6820D41D6246}" type="pres">
      <dgm:prSet presAssocID="{5AEC796B-7924-48C5-8F18-581F0D47D561}" presName="Name37" presStyleLbl="parChTrans1D2" presStyleIdx="0" presStyleCnt="3"/>
      <dgm:spPr/>
    </dgm:pt>
    <dgm:pt modelId="{1D33C385-C2C0-45D5-9B99-33C30AC384C5}" type="pres">
      <dgm:prSet presAssocID="{8E48AFD4-23E9-4F61-82A4-010EF7C5636E}" presName="hierRoot2" presStyleCnt="0">
        <dgm:presLayoutVars>
          <dgm:hierBranch val="init"/>
        </dgm:presLayoutVars>
      </dgm:prSet>
      <dgm:spPr/>
    </dgm:pt>
    <dgm:pt modelId="{72DE7C58-EB81-4DBF-8E35-7DA974835D1C}" type="pres">
      <dgm:prSet presAssocID="{8E48AFD4-23E9-4F61-82A4-010EF7C5636E}" presName="rootComposite" presStyleCnt="0"/>
      <dgm:spPr/>
    </dgm:pt>
    <dgm:pt modelId="{2534EA70-0E02-4D6F-83F0-B839E11B562A}" type="pres">
      <dgm:prSet presAssocID="{8E48AFD4-23E9-4F61-82A4-010EF7C5636E}" presName="rootText" presStyleLbl="node2" presStyleIdx="0" presStyleCnt="3">
        <dgm:presLayoutVars>
          <dgm:chPref val="3"/>
        </dgm:presLayoutVars>
      </dgm:prSet>
      <dgm:spPr/>
    </dgm:pt>
    <dgm:pt modelId="{306BCDB6-6117-4FD0-B6CC-42EBED291D49}" type="pres">
      <dgm:prSet presAssocID="{8E48AFD4-23E9-4F61-82A4-010EF7C5636E}" presName="rootConnector" presStyleLbl="node2" presStyleIdx="0" presStyleCnt="3"/>
      <dgm:spPr/>
    </dgm:pt>
    <dgm:pt modelId="{3B7089FF-43C4-4C66-928C-AE193C4C8610}" type="pres">
      <dgm:prSet presAssocID="{8E48AFD4-23E9-4F61-82A4-010EF7C5636E}" presName="hierChild4" presStyleCnt="0"/>
      <dgm:spPr/>
    </dgm:pt>
    <dgm:pt modelId="{5E06CB9A-5001-4312-9246-63015127FD7C}" type="pres">
      <dgm:prSet presAssocID="{8E48AFD4-23E9-4F61-82A4-010EF7C5636E}" presName="hierChild5" presStyleCnt="0"/>
      <dgm:spPr/>
    </dgm:pt>
    <dgm:pt modelId="{6516A54C-AC73-45C0-8341-2D2D86A6F5F2}" type="pres">
      <dgm:prSet presAssocID="{C68DD3EE-3B04-42D6-B1F3-A7AA9C60DA28}" presName="Name37" presStyleLbl="parChTrans1D2" presStyleIdx="1" presStyleCnt="3"/>
      <dgm:spPr/>
    </dgm:pt>
    <dgm:pt modelId="{29CC88F2-E14F-4DD0-A5FE-8DCE9C18C6EF}" type="pres">
      <dgm:prSet presAssocID="{80DF3763-F1AB-4256-B418-8119888AD5C6}" presName="hierRoot2" presStyleCnt="0">
        <dgm:presLayoutVars>
          <dgm:hierBranch val="init"/>
        </dgm:presLayoutVars>
      </dgm:prSet>
      <dgm:spPr/>
    </dgm:pt>
    <dgm:pt modelId="{CF83A3F5-A6E4-4DAA-AC33-794E83E92484}" type="pres">
      <dgm:prSet presAssocID="{80DF3763-F1AB-4256-B418-8119888AD5C6}" presName="rootComposite" presStyleCnt="0"/>
      <dgm:spPr/>
    </dgm:pt>
    <dgm:pt modelId="{CEBB6810-0DB5-46AC-9BD3-A8757A3C2416}" type="pres">
      <dgm:prSet presAssocID="{80DF3763-F1AB-4256-B418-8119888AD5C6}" presName="rootText" presStyleLbl="node2" presStyleIdx="1" presStyleCnt="3">
        <dgm:presLayoutVars>
          <dgm:chPref val="3"/>
        </dgm:presLayoutVars>
      </dgm:prSet>
      <dgm:spPr/>
    </dgm:pt>
    <dgm:pt modelId="{0F931A4C-28E7-4238-A9EB-47B7661835AC}" type="pres">
      <dgm:prSet presAssocID="{80DF3763-F1AB-4256-B418-8119888AD5C6}" presName="rootConnector" presStyleLbl="node2" presStyleIdx="1" presStyleCnt="3"/>
      <dgm:spPr/>
    </dgm:pt>
    <dgm:pt modelId="{CAB123A5-C99B-473F-B98C-8458DC1DC834}" type="pres">
      <dgm:prSet presAssocID="{80DF3763-F1AB-4256-B418-8119888AD5C6}" presName="hierChild4" presStyleCnt="0"/>
      <dgm:spPr/>
    </dgm:pt>
    <dgm:pt modelId="{90A2328E-DDBB-4790-9356-59218A3EB207}" type="pres">
      <dgm:prSet presAssocID="{80DF3763-F1AB-4256-B418-8119888AD5C6}" presName="hierChild5" presStyleCnt="0"/>
      <dgm:spPr/>
    </dgm:pt>
    <dgm:pt modelId="{F1B56DBF-5A09-4445-904C-3615C217B656}" type="pres">
      <dgm:prSet presAssocID="{D7E2137C-CA21-4596-A85B-2CB2282D4933}" presName="Name37" presStyleLbl="parChTrans1D2" presStyleIdx="2" presStyleCnt="3"/>
      <dgm:spPr/>
    </dgm:pt>
    <dgm:pt modelId="{D1EFC9AD-6BBD-4620-8597-9C85EDBC903C}" type="pres">
      <dgm:prSet presAssocID="{42108E06-4379-4C1A-AE55-0B99CDAFF510}" presName="hierRoot2" presStyleCnt="0">
        <dgm:presLayoutVars>
          <dgm:hierBranch val="init"/>
        </dgm:presLayoutVars>
      </dgm:prSet>
      <dgm:spPr/>
    </dgm:pt>
    <dgm:pt modelId="{3F8ED3B3-2D10-49DB-89D2-D78C716CF200}" type="pres">
      <dgm:prSet presAssocID="{42108E06-4379-4C1A-AE55-0B99CDAFF510}" presName="rootComposite" presStyleCnt="0"/>
      <dgm:spPr/>
    </dgm:pt>
    <dgm:pt modelId="{8307904F-68D2-4CD2-A9A9-FF85B0970398}" type="pres">
      <dgm:prSet presAssocID="{42108E06-4379-4C1A-AE55-0B99CDAFF510}" presName="rootText" presStyleLbl="node2" presStyleIdx="2" presStyleCnt="3">
        <dgm:presLayoutVars>
          <dgm:chPref val="3"/>
        </dgm:presLayoutVars>
      </dgm:prSet>
      <dgm:spPr/>
    </dgm:pt>
    <dgm:pt modelId="{B3BF63C9-C7B9-4417-B175-F7E4EB9357D0}" type="pres">
      <dgm:prSet presAssocID="{42108E06-4379-4C1A-AE55-0B99CDAFF510}" presName="rootConnector" presStyleLbl="node2" presStyleIdx="2" presStyleCnt="3"/>
      <dgm:spPr/>
    </dgm:pt>
    <dgm:pt modelId="{CE9A69D1-B868-4D22-BF70-E769311C6024}" type="pres">
      <dgm:prSet presAssocID="{42108E06-4379-4C1A-AE55-0B99CDAFF510}" presName="hierChild4" presStyleCnt="0"/>
      <dgm:spPr/>
    </dgm:pt>
    <dgm:pt modelId="{00B518FC-6E2B-4E34-BD1B-D7B6CCCDFACD}" type="pres">
      <dgm:prSet presAssocID="{42108E06-4379-4C1A-AE55-0B99CDAFF510}" presName="hierChild5" presStyleCnt="0"/>
      <dgm:spPr/>
    </dgm:pt>
    <dgm:pt modelId="{D44A9CEE-A01E-4C86-81FB-6E018DB9D9AE}" type="pres">
      <dgm:prSet presAssocID="{2CC58EFF-2BD8-42E2-9865-AEBB3582741F}" presName="hierChild3" presStyleCnt="0"/>
      <dgm:spPr/>
    </dgm:pt>
  </dgm:ptLst>
  <dgm:cxnLst>
    <dgm:cxn modelId="{ACB21B0B-B682-488D-8CA4-28B17D7AB3D3}" srcId="{363B0FD1-1DFB-4885-BAB3-2F1879FAE761}" destId="{2CC58EFF-2BD8-42E2-9865-AEBB3582741F}" srcOrd="0" destOrd="0" parTransId="{72EAD2F6-222A-432E-99E9-2FFDEC301436}" sibTransId="{B9E5DE33-9B92-4443-BD4C-01ECF12EBDF0}"/>
    <dgm:cxn modelId="{7562B823-ADA3-4334-B8CD-D1CA64B64B23}" type="presOf" srcId="{D7E2137C-CA21-4596-A85B-2CB2282D4933}" destId="{F1B56DBF-5A09-4445-904C-3615C217B656}" srcOrd="0" destOrd="0" presId="urn:microsoft.com/office/officeart/2005/8/layout/orgChart1"/>
    <dgm:cxn modelId="{72C66330-D6E0-498B-A4C1-028A2BA01EAE}" type="presOf" srcId="{5AEC796B-7924-48C5-8F18-581F0D47D561}" destId="{550293C2-7C8C-478E-9FF2-6820D41D6246}" srcOrd="0" destOrd="0" presId="urn:microsoft.com/office/officeart/2005/8/layout/orgChart1"/>
    <dgm:cxn modelId="{FEE7B447-63F9-44B8-B27B-C834A01458A7}" type="presOf" srcId="{8E48AFD4-23E9-4F61-82A4-010EF7C5636E}" destId="{306BCDB6-6117-4FD0-B6CC-42EBED291D49}" srcOrd="1" destOrd="0" presId="urn:microsoft.com/office/officeart/2005/8/layout/orgChart1"/>
    <dgm:cxn modelId="{EF860C69-0773-46DD-9049-4313D6233DCB}" type="presOf" srcId="{2CC58EFF-2BD8-42E2-9865-AEBB3582741F}" destId="{B5A47254-6FA2-4A8D-92E1-0D8A0A4FB888}" srcOrd="0" destOrd="0" presId="urn:microsoft.com/office/officeart/2005/8/layout/orgChart1"/>
    <dgm:cxn modelId="{4C09C44E-E580-454F-86C3-7206AF3B5CC7}" srcId="{2CC58EFF-2BD8-42E2-9865-AEBB3582741F}" destId="{8E48AFD4-23E9-4F61-82A4-010EF7C5636E}" srcOrd="0" destOrd="0" parTransId="{5AEC796B-7924-48C5-8F18-581F0D47D561}" sibTransId="{EBD43B94-9DBD-44C7-8EC8-057F7E75C7B2}"/>
    <dgm:cxn modelId="{AE37F44F-3A9F-49E6-8BE0-6BBB362CD537}" srcId="{2CC58EFF-2BD8-42E2-9865-AEBB3582741F}" destId="{80DF3763-F1AB-4256-B418-8119888AD5C6}" srcOrd="1" destOrd="0" parTransId="{C68DD3EE-3B04-42D6-B1F3-A7AA9C60DA28}" sibTransId="{C21D1D84-0356-4CFB-BA69-C22535B11806}"/>
    <dgm:cxn modelId="{9AF34A7A-5C72-4258-A2E6-E9758A59BEEC}" type="presOf" srcId="{2CC58EFF-2BD8-42E2-9865-AEBB3582741F}" destId="{345563A2-EF1F-4631-9D05-1860E3730F58}" srcOrd="1" destOrd="0" presId="urn:microsoft.com/office/officeart/2005/8/layout/orgChart1"/>
    <dgm:cxn modelId="{E0A0A898-BEEC-43F0-8513-72433F390459}" type="presOf" srcId="{C68DD3EE-3B04-42D6-B1F3-A7AA9C60DA28}" destId="{6516A54C-AC73-45C0-8341-2D2D86A6F5F2}" srcOrd="0" destOrd="0" presId="urn:microsoft.com/office/officeart/2005/8/layout/orgChart1"/>
    <dgm:cxn modelId="{EF3EB098-C400-4217-A7E6-0ACF6E0176D4}" type="presOf" srcId="{8E48AFD4-23E9-4F61-82A4-010EF7C5636E}" destId="{2534EA70-0E02-4D6F-83F0-B839E11B562A}" srcOrd="0" destOrd="0" presId="urn:microsoft.com/office/officeart/2005/8/layout/orgChart1"/>
    <dgm:cxn modelId="{0204E2A1-2560-4D1A-BE3F-587445D678F3}" type="presOf" srcId="{42108E06-4379-4C1A-AE55-0B99CDAFF510}" destId="{8307904F-68D2-4CD2-A9A9-FF85B0970398}" srcOrd="0" destOrd="0" presId="urn:microsoft.com/office/officeart/2005/8/layout/orgChart1"/>
    <dgm:cxn modelId="{0E2D33B9-C10C-4CB7-8641-CB35EEEAB44E}" type="presOf" srcId="{80DF3763-F1AB-4256-B418-8119888AD5C6}" destId="{CEBB6810-0DB5-46AC-9BD3-A8757A3C2416}" srcOrd="0" destOrd="0" presId="urn:microsoft.com/office/officeart/2005/8/layout/orgChart1"/>
    <dgm:cxn modelId="{37685AE0-8A67-47EB-9A43-CBB60078F483}" type="presOf" srcId="{42108E06-4379-4C1A-AE55-0B99CDAFF510}" destId="{B3BF63C9-C7B9-4417-B175-F7E4EB9357D0}" srcOrd="1" destOrd="0" presId="urn:microsoft.com/office/officeart/2005/8/layout/orgChart1"/>
    <dgm:cxn modelId="{ECDE6AE8-DBF8-467B-ABBF-38698A3940D6}" type="presOf" srcId="{363B0FD1-1DFB-4885-BAB3-2F1879FAE761}" destId="{95DD2DA6-B17B-4CDA-A2F4-889311EA31B2}" srcOrd="0" destOrd="0" presId="urn:microsoft.com/office/officeart/2005/8/layout/orgChart1"/>
    <dgm:cxn modelId="{436B6DF5-3E66-47E7-8465-A4CD25912915}" type="presOf" srcId="{80DF3763-F1AB-4256-B418-8119888AD5C6}" destId="{0F931A4C-28E7-4238-A9EB-47B7661835AC}" srcOrd="1" destOrd="0" presId="urn:microsoft.com/office/officeart/2005/8/layout/orgChart1"/>
    <dgm:cxn modelId="{8BFD2AFC-3321-40A7-B3A2-87749E2E2D73}" srcId="{2CC58EFF-2BD8-42E2-9865-AEBB3582741F}" destId="{42108E06-4379-4C1A-AE55-0B99CDAFF510}" srcOrd="2" destOrd="0" parTransId="{D7E2137C-CA21-4596-A85B-2CB2282D4933}" sibTransId="{3CFAE2E5-1081-4197-AB96-146BBCCFD3FE}"/>
    <dgm:cxn modelId="{AA09FA1D-3596-4FC5-9A3A-A9A516A48F53}" type="presParOf" srcId="{95DD2DA6-B17B-4CDA-A2F4-889311EA31B2}" destId="{01678D39-C696-4034-A811-EEF5923DE124}" srcOrd="0" destOrd="0" presId="urn:microsoft.com/office/officeart/2005/8/layout/orgChart1"/>
    <dgm:cxn modelId="{3557B33E-7655-4B51-A141-D81A879FEF31}" type="presParOf" srcId="{01678D39-C696-4034-A811-EEF5923DE124}" destId="{BC38068F-A4A1-437E-94D2-C785777B90F4}" srcOrd="0" destOrd="0" presId="urn:microsoft.com/office/officeart/2005/8/layout/orgChart1"/>
    <dgm:cxn modelId="{4CD686E4-8AC7-471C-8D9B-194ECAD314A5}" type="presParOf" srcId="{BC38068F-A4A1-437E-94D2-C785777B90F4}" destId="{B5A47254-6FA2-4A8D-92E1-0D8A0A4FB888}" srcOrd="0" destOrd="0" presId="urn:microsoft.com/office/officeart/2005/8/layout/orgChart1"/>
    <dgm:cxn modelId="{EE0718F8-952F-4006-A639-CF281F83C8D2}" type="presParOf" srcId="{BC38068F-A4A1-437E-94D2-C785777B90F4}" destId="{345563A2-EF1F-4631-9D05-1860E3730F58}" srcOrd="1" destOrd="0" presId="urn:microsoft.com/office/officeart/2005/8/layout/orgChart1"/>
    <dgm:cxn modelId="{3436B087-7BA6-4143-BFA5-5A633573F2EA}" type="presParOf" srcId="{01678D39-C696-4034-A811-EEF5923DE124}" destId="{71B44431-4503-43ED-9D6C-127EB67E34CE}" srcOrd="1" destOrd="0" presId="urn:microsoft.com/office/officeart/2005/8/layout/orgChart1"/>
    <dgm:cxn modelId="{1D79ADD6-59A0-458A-9172-F052EF5B212E}" type="presParOf" srcId="{71B44431-4503-43ED-9D6C-127EB67E34CE}" destId="{550293C2-7C8C-478E-9FF2-6820D41D6246}" srcOrd="0" destOrd="0" presId="urn:microsoft.com/office/officeart/2005/8/layout/orgChart1"/>
    <dgm:cxn modelId="{8DC2A446-3534-4BB8-B046-D8EDBFAED410}" type="presParOf" srcId="{71B44431-4503-43ED-9D6C-127EB67E34CE}" destId="{1D33C385-C2C0-45D5-9B99-33C30AC384C5}" srcOrd="1" destOrd="0" presId="urn:microsoft.com/office/officeart/2005/8/layout/orgChart1"/>
    <dgm:cxn modelId="{EE3DEB4F-4D8E-4846-A68B-2D841EDB3978}" type="presParOf" srcId="{1D33C385-C2C0-45D5-9B99-33C30AC384C5}" destId="{72DE7C58-EB81-4DBF-8E35-7DA974835D1C}" srcOrd="0" destOrd="0" presId="urn:microsoft.com/office/officeart/2005/8/layout/orgChart1"/>
    <dgm:cxn modelId="{EA2469CE-E220-4338-83E3-6307EF8D5539}" type="presParOf" srcId="{72DE7C58-EB81-4DBF-8E35-7DA974835D1C}" destId="{2534EA70-0E02-4D6F-83F0-B839E11B562A}" srcOrd="0" destOrd="0" presId="urn:microsoft.com/office/officeart/2005/8/layout/orgChart1"/>
    <dgm:cxn modelId="{9C2A7D5A-8EEA-4039-B0F1-449C719D45A0}" type="presParOf" srcId="{72DE7C58-EB81-4DBF-8E35-7DA974835D1C}" destId="{306BCDB6-6117-4FD0-B6CC-42EBED291D49}" srcOrd="1" destOrd="0" presId="urn:microsoft.com/office/officeart/2005/8/layout/orgChart1"/>
    <dgm:cxn modelId="{82EB4166-3DDB-44A1-AD86-7F079A9B6891}" type="presParOf" srcId="{1D33C385-C2C0-45D5-9B99-33C30AC384C5}" destId="{3B7089FF-43C4-4C66-928C-AE193C4C8610}" srcOrd="1" destOrd="0" presId="urn:microsoft.com/office/officeart/2005/8/layout/orgChart1"/>
    <dgm:cxn modelId="{1876ED14-C4C4-45DB-8523-8EB3513B2044}" type="presParOf" srcId="{1D33C385-C2C0-45D5-9B99-33C30AC384C5}" destId="{5E06CB9A-5001-4312-9246-63015127FD7C}" srcOrd="2" destOrd="0" presId="urn:microsoft.com/office/officeart/2005/8/layout/orgChart1"/>
    <dgm:cxn modelId="{9849409F-FB9A-4D90-A559-57C6DD81A847}" type="presParOf" srcId="{71B44431-4503-43ED-9D6C-127EB67E34CE}" destId="{6516A54C-AC73-45C0-8341-2D2D86A6F5F2}" srcOrd="2" destOrd="0" presId="urn:microsoft.com/office/officeart/2005/8/layout/orgChart1"/>
    <dgm:cxn modelId="{F121BCAC-8668-4063-93BE-A05A3CAEA52A}" type="presParOf" srcId="{71B44431-4503-43ED-9D6C-127EB67E34CE}" destId="{29CC88F2-E14F-4DD0-A5FE-8DCE9C18C6EF}" srcOrd="3" destOrd="0" presId="urn:microsoft.com/office/officeart/2005/8/layout/orgChart1"/>
    <dgm:cxn modelId="{A9A593AD-B4DC-420E-B9EB-A25B430741E8}" type="presParOf" srcId="{29CC88F2-E14F-4DD0-A5FE-8DCE9C18C6EF}" destId="{CF83A3F5-A6E4-4DAA-AC33-794E83E92484}" srcOrd="0" destOrd="0" presId="urn:microsoft.com/office/officeart/2005/8/layout/orgChart1"/>
    <dgm:cxn modelId="{DB9A72F7-5497-47AC-80BC-EDCC06DC2335}" type="presParOf" srcId="{CF83A3F5-A6E4-4DAA-AC33-794E83E92484}" destId="{CEBB6810-0DB5-46AC-9BD3-A8757A3C2416}" srcOrd="0" destOrd="0" presId="urn:microsoft.com/office/officeart/2005/8/layout/orgChart1"/>
    <dgm:cxn modelId="{D1DD1BBE-2DB5-455F-9D15-6F09A1B3135C}" type="presParOf" srcId="{CF83A3F5-A6E4-4DAA-AC33-794E83E92484}" destId="{0F931A4C-28E7-4238-A9EB-47B7661835AC}" srcOrd="1" destOrd="0" presId="urn:microsoft.com/office/officeart/2005/8/layout/orgChart1"/>
    <dgm:cxn modelId="{313EE3B4-6237-4E91-89E7-60DD7716A8E1}" type="presParOf" srcId="{29CC88F2-E14F-4DD0-A5FE-8DCE9C18C6EF}" destId="{CAB123A5-C99B-473F-B98C-8458DC1DC834}" srcOrd="1" destOrd="0" presId="urn:microsoft.com/office/officeart/2005/8/layout/orgChart1"/>
    <dgm:cxn modelId="{B83DC134-3913-4760-B198-935572090F8E}" type="presParOf" srcId="{29CC88F2-E14F-4DD0-A5FE-8DCE9C18C6EF}" destId="{90A2328E-DDBB-4790-9356-59218A3EB207}" srcOrd="2" destOrd="0" presId="urn:microsoft.com/office/officeart/2005/8/layout/orgChart1"/>
    <dgm:cxn modelId="{C9F24CAB-17C0-4A0D-A9AE-EAA0C468B5F8}" type="presParOf" srcId="{71B44431-4503-43ED-9D6C-127EB67E34CE}" destId="{F1B56DBF-5A09-4445-904C-3615C217B656}" srcOrd="4" destOrd="0" presId="urn:microsoft.com/office/officeart/2005/8/layout/orgChart1"/>
    <dgm:cxn modelId="{92FA6806-1FB6-48AE-8245-F2E4C9D68F56}" type="presParOf" srcId="{71B44431-4503-43ED-9D6C-127EB67E34CE}" destId="{D1EFC9AD-6BBD-4620-8597-9C85EDBC903C}" srcOrd="5" destOrd="0" presId="urn:microsoft.com/office/officeart/2005/8/layout/orgChart1"/>
    <dgm:cxn modelId="{AAEC88D0-E3B3-406A-8527-5CFCF95AD6B0}" type="presParOf" srcId="{D1EFC9AD-6BBD-4620-8597-9C85EDBC903C}" destId="{3F8ED3B3-2D10-49DB-89D2-D78C716CF200}" srcOrd="0" destOrd="0" presId="urn:microsoft.com/office/officeart/2005/8/layout/orgChart1"/>
    <dgm:cxn modelId="{6A0BDAB4-97F9-40CF-9BFC-16512FA3BE52}" type="presParOf" srcId="{3F8ED3B3-2D10-49DB-89D2-D78C716CF200}" destId="{8307904F-68D2-4CD2-A9A9-FF85B0970398}" srcOrd="0" destOrd="0" presId="urn:microsoft.com/office/officeart/2005/8/layout/orgChart1"/>
    <dgm:cxn modelId="{33C1114D-1BAE-4AAF-84A5-1C7FBB380D84}" type="presParOf" srcId="{3F8ED3B3-2D10-49DB-89D2-D78C716CF200}" destId="{B3BF63C9-C7B9-4417-B175-F7E4EB9357D0}" srcOrd="1" destOrd="0" presId="urn:microsoft.com/office/officeart/2005/8/layout/orgChart1"/>
    <dgm:cxn modelId="{BD7F2BBC-2088-43D4-9380-CEFFA1CFFE12}" type="presParOf" srcId="{D1EFC9AD-6BBD-4620-8597-9C85EDBC903C}" destId="{CE9A69D1-B868-4D22-BF70-E769311C6024}" srcOrd="1" destOrd="0" presId="urn:microsoft.com/office/officeart/2005/8/layout/orgChart1"/>
    <dgm:cxn modelId="{2CC8BFC2-6C5A-4173-8496-D407E0234A3E}" type="presParOf" srcId="{D1EFC9AD-6BBD-4620-8597-9C85EDBC903C}" destId="{00B518FC-6E2B-4E34-BD1B-D7B6CCCDFACD}" srcOrd="2" destOrd="0" presId="urn:microsoft.com/office/officeart/2005/8/layout/orgChart1"/>
    <dgm:cxn modelId="{64466C85-AB76-4C68-823F-304F734F2210}" type="presParOf" srcId="{01678D39-C696-4034-A811-EEF5923DE124}" destId="{D44A9CEE-A01E-4C86-81FB-6E018DB9D9AE}" srcOrd="2" destOrd="0" presId="urn:microsoft.com/office/officeart/2005/8/layout/orgChar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491D9A-49EE-40D7-9BBE-8581E6A0CEE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797D4A1C-7CD8-4EDB-BB7C-CE6952E8B88B}">
      <dgm:prSet phldrT="[Text]"/>
      <dgm:spPr/>
      <dgm:t>
        <a:bodyPr/>
        <a:lstStyle/>
        <a:p>
          <a:r>
            <a:rPr lang="en-US" dirty="0"/>
            <a:t>Try Intent</a:t>
          </a:r>
        </a:p>
      </dgm:t>
    </dgm:pt>
    <dgm:pt modelId="{B46B58B9-D5FC-4605-B8B8-3925149443E5}" type="parTrans" cxnId="{0DC2FE68-178D-4544-9F43-08E454E0BF3E}">
      <dgm:prSet/>
      <dgm:spPr/>
      <dgm:t>
        <a:bodyPr/>
        <a:lstStyle/>
        <a:p>
          <a:endParaRPr lang="en-US"/>
        </a:p>
      </dgm:t>
    </dgm:pt>
    <dgm:pt modelId="{FAF1EEAA-B705-4A84-8C29-CF4275512122}" type="sibTrans" cxnId="{0DC2FE68-178D-4544-9F43-08E454E0BF3E}">
      <dgm:prSet/>
      <dgm:spPr/>
      <dgm:t>
        <a:bodyPr/>
        <a:lstStyle/>
        <a:p>
          <a:endParaRPr lang="en-US"/>
        </a:p>
      </dgm:t>
    </dgm:pt>
    <dgm:pt modelId="{5C3258BA-F076-4185-ABC1-4B1A21A83597}">
      <dgm:prSet phldrT="[Text]"/>
      <dgm:spPr/>
      <dgm:t>
        <a:bodyPr/>
        <a:lstStyle/>
        <a:p>
          <a:r>
            <a:rPr lang="en-US" dirty="0"/>
            <a:t>Buy Intent</a:t>
          </a:r>
        </a:p>
      </dgm:t>
    </dgm:pt>
    <dgm:pt modelId="{76CF3E4E-B299-48A7-8D9E-9D3603626F22}" type="parTrans" cxnId="{E97BDF9A-4F61-4EEA-ACEF-EC464C064D9B}">
      <dgm:prSet/>
      <dgm:spPr/>
      <dgm:t>
        <a:bodyPr/>
        <a:lstStyle/>
        <a:p>
          <a:endParaRPr lang="en-US"/>
        </a:p>
      </dgm:t>
    </dgm:pt>
    <dgm:pt modelId="{67A78898-6ED3-4420-9FBA-730BF2476142}" type="sibTrans" cxnId="{E97BDF9A-4F61-4EEA-ACEF-EC464C064D9B}">
      <dgm:prSet/>
      <dgm:spPr/>
      <dgm:t>
        <a:bodyPr/>
        <a:lstStyle/>
        <a:p>
          <a:endParaRPr lang="en-US"/>
        </a:p>
      </dgm:t>
    </dgm:pt>
    <dgm:pt modelId="{E202C307-7340-42B0-BD06-BA55E35B6566}" type="pres">
      <dgm:prSet presAssocID="{77491D9A-49EE-40D7-9BBE-8581E6A0CEE1}" presName="compositeShape" presStyleCnt="0">
        <dgm:presLayoutVars>
          <dgm:chMax val="2"/>
          <dgm:dir/>
          <dgm:resizeHandles val="exact"/>
        </dgm:presLayoutVars>
      </dgm:prSet>
      <dgm:spPr/>
    </dgm:pt>
    <dgm:pt modelId="{8E9B846B-D47D-436F-AE98-75359FB3ABC2}" type="pres">
      <dgm:prSet presAssocID="{77491D9A-49EE-40D7-9BBE-8581E6A0CEE1}" presName="divider" presStyleLbl="fgShp" presStyleIdx="0" presStyleCnt="1"/>
      <dgm:spPr/>
    </dgm:pt>
    <dgm:pt modelId="{F1BBF9C3-77BB-410A-A2FB-4DD4EFC07D7A}" type="pres">
      <dgm:prSet presAssocID="{797D4A1C-7CD8-4EDB-BB7C-CE6952E8B88B}" presName="downArrow" presStyleLbl="node1" presStyleIdx="0" presStyleCnt="2" custAng="10800000" custScaleX="37848"/>
      <dgm:spPr/>
    </dgm:pt>
    <dgm:pt modelId="{63A433A2-FBBA-460C-B582-C4E6A13B3A46}" type="pres">
      <dgm:prSet presAssocID="{797D4A1C-7CD8-4EDB-BB7C-CE6952E8B88B}" presName="downArrowText" presStyleLbl="revTx" presStyleIdx="0" presStyleCnt="2">
        <dgm:presLayoutVars>
          <dgm:bulletEnabled val="1"/>
        </dgm:presLayoutVars>
      </dgm:prSet>
      <dgm:spPr/>
    </dgm:pt>
    <dgm:pt modelId="{7C19930A-8644-4E2C-A857-2EADA3E12ABA}" type="pres">
      <dgm:prSet presAssocID="{5C3258BA-F076-4185-ABC1-4B1A21A83597}" presName="upArrow" presStyleLbl="node1" presStyleIdx="1" presStyleCnt="2" custScaleX="37848"/>
      <dgm:spPr/>
    </dgm:pt>
    <dgm:pt modelId="{8EAA4F96-6FF4-41E0-8E06-91420C33ABBF}" type="pres">
      <dgm:prSet presAssocID="{5C3258BA-F076-4185-ABC1-4B1A21A83597}" presName="upArrowText" presStyleLbl="revTx" presStyleIdx="1" presStyleCnt="2">
        <dgm:presLayoutVars>
          <dgm:bulletEnabled val="1"/>
        </dgm:presLayoutVars>
      </dgm:prSet>
      <dgm:spPr/>
    </dgm:pt>
  </dgm:ptLst>
  <dgm:cxnLst>
    <dgm:cxn modelId="{34D0A543-14C6-4CFB-95AA-A28410EDC032}" type="presOf" srcId="{5C3258BA-F076-4185-ABC1-4B1A21A83597}" destId="{8EAA4F96-6FF4-41E0-8E06-91420C33ABBF}" srcOrd="0" destOrd="0" presId="urn:microsoft.com/office/officeart/2005/8/layout/arrow3"/>
    <dgm:cxn modelId="{0DC2FE68-178D-4544-9F43-08E454E0BF3E}" srcId="{77491D9A-49EE-40D7-9BBE-8581E6A0CEE1}" destId="{797D4A1C-7CD8-4EDB-BB7C-CE6952E8B88B}" srcOrd="0" destOrd="0" parTransId="{B46B58B9-D5FC-4605-B8B8-3925149443E5}" sibTransId="{FAF1EEAA-B705-4A84-8C29-CF4275512122}"/>
    <dgm:cxn modelId="{49DBA66E-E589-483D-9317-3A4B292F5007}" type="presOf" srcId="{77491D9A-49EE-40D7-9BBE-8581E6A0CEE1}" destId="{E202C307-7340-42B0-BD06-BA55E35B6566}" srcOrd="0" destOrd="0" presId="urn:microsoft.com/office/officeart/2005/8/layout/arrow3"/>
    <dgm:cxn modelId="{E97BDF9A-4F61-4EEA-ACEF-EC464C064D9B}" srcId="{77491D9A-49EE-40D7-9BBE-8581E6A0CEE1}" destId="{5C3258BA-F076-4185-ABC1-4B1A21A83597}" srcOrd="1" destOrd="0" parTransId="{76CF3E4E-B299-48A7-8D9E-9D3603626F22}" sibTransId="{67A78898-6ED3-4420-9FBA-730BF2476142}"/>
    <dgm:cxn modelId="{A84DB8DE-4D59-464B-A153-AC1D4B673231}" type="presOf" srcId="{797D4A1C-7CD8-4EDB-BB7C-CE6952E8B88B}" destId="{63A433A2-FBBA-460C-B582-C4E6A13B3A46}" srcOrd="0" destOrd="0" presId="urn:microsoft.com/office/officeart/2005/8/layout/arrow3"/>
    <dgm:cxn modelId="{67B1D618-8CD3-4978-A56B-CC7BED36787B}" type="presParOf" srcId="{E202C307-7340-42B0-BD06-BA55E35B6566}" destId="{8E9B846B-D47D-436F-AE98-75359FB3ABC2}" srcOrd="0" destOrd="0" presId="urn:microsoft.com/office/officeart/2005/8/layout/arrow3"/>
    <dgm:cxn modelId="{F139EA38-F492-4750-A19A-AF66ABC230A5}" type="presParOf" srcId="{E202C307-7340-42B0-BD06-BA55E35B6566}" destId="{F1BBF9C3-77BB-410A-A2FB-4DD4EFC07D7A}" srcOrd="1" destOrd="0" presId="urn:microsoft.com/office/officeart/2005/8/layout/arrow3"/>
    <dgm:cxn modelId="{C4ED3AB3-C73F-4222-9D0C-A7827DC9D4D1}" type="presParOf" srcId="{E202C307-7340-42B0-BD06-BA55E35B6566}" destId="{63A433A2-FBBA-460C-B582-C4E6A13B3A46}" srcOrd="2" destOrd="0" presId="urn:microsoft.com/office/officeart/2005/8/layout/arrow3"/>
    <dgm:cxn modelId="{7D66C909-7BCB-486D-9C70-3CD194D0064A}" type="presParOf" srcId="{E202C307-7340-42B0-BD06-BA55E35B6566}" destId="{7C19930A-8644-4E2C-A857-2EADA3E12ABA}" srcOrd="3" destOrd="0" presId="urn:microsoft.com/office/officeart/2005/8/layout/arrow3"/>
    <dgm:cxn modelId="{CBF5A5AA-7CA2-4297-A7C6-302BCAFC549C}" type="presParOf" srcId="{E202C307-7340-42B0-BD06-BA55E35B6566}" destId="{8EAA4F96-6FF4-41E0-8E06-91420C33ABBF}" srcOrd="4" destOrd="0" presId="urn:microsoft.com/office/officeart/2005/8/layout/arrow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491D9A-49EE-40D7-9BBE-8581E6A0CEE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797D4A1C-7CD8-4EDB-BB7C-CE6952E8B88B}">
      <dgm:prSet phldrT="[Text]"/>
      <dgm:spPr/>
      <dgm:t>
        <a:bodyPr/>
        <a:lstStyle/>
        <a:p>
          <a:r>
            <a:rPr lang="en-US" dirty="0"/>
            <a:t>Try Intent</a:t>
          </a:r>
        </a:p>
      </dgm:t>
    </dgm:pt>
    <dgm:pt modelId="{B46B58B9-D5FC-4605-B8B8-3925149443E5}" type="parTrans" cxnId="{0DC2FE68-178D-4544-9F43-08E454E0BF3E}">
      <dgm:prSet/>
      <dgm:spPr/>
      <dgm:t>
        <a:bodyPr/>
        <a:lstStyle/>
        <a:p>
          <a:endParaRPr lang="en-US"/>
        </a:p>
      </dgm:t>
    </dgm:pt>
    <dgm:pt modelId="{FAF1EEAA-B705-4A84-8C29-CF4275512122}" type="sibTrans" cxnId="{0DC2FE68-178D-4544-9F43-08E454E0BF3E}">
      <dgm:prSet/>
      <dgm:spPr/>
      <dgm:t>
        <a:bodyPr/>
        <a:lstStyle/>
        <a:p>
          <a:endParaRPr lang="en-US"/>
        </a:p>
      </dgm:t>
    </dgm:pt>
    <dgm:pt modelId="{5C3258BA-F076-4185-ABC1-4B1A21A83597}">
      <dgm:prSet phldrT="[Text]"/>
      <dgm:spPr/>
      <dgm:t>
        <a:bodyPr/>
        <a:lstStyle/>
        <a:p>
          <a:r>
            <a:rPr lang="en-US" dirty="0"/>
            <a:t>Buy Intent</a:t>
          </a:r>
        </a:p>
      </dgm:t>
    </dgm:pt>
    <dgm:pt modelId="{76CF3E4E-B299-48A7-8D9E-9D3603626F22}" type="parTrans" cxnId="{E97BDF9A-4F61-4EEA-ACEF-EC464C064D9B}">
      <dgm:prSet/>
      <dgm:spPr/>
      <dgm:t>
        <a:bodyPr/>
        <a:lstStyle/>
        <a:p>
          <a:endParaRPr lang="en-US"/>
        </a:p>
      </dgm:t>
    </dgm:pt>
    <dgm:pt modelId="{67A78898-6ED3-4420-9FBA-730BF2476142}" type="sibTrans" cxnId="{E97BDF9A-4F61-4EEA-ACEF-EC464C064D9B}">
      <dgm:prSet/>
      <dgm:spPr/>
      <dgm:t>
        <a:bodyPr/>
        <a:lstStyle/>
        <a:p>
          <a:endParaRPr lang="en-US"/>
        </a:p>
      </dgm:t>
    </dgm:pt>
    <dgm:pt modelId="{E202C307-7340-42B0-BD06-BA55E35B6566}" type="pres">
      <dgm:prSet presAssocID="{77491D9A-49EE-40D7-9BBE-8581E6A0CEE1}" presName="compositeShape" presStyleCnt="0">
        <dgm:presLayoutVars>
          <dgm:chMax val="2"/>
          <dgm:dir/>
          <dgm:resizeHandles val="exact"/>
        </dgm:presLayoutVars>
      </dgm:prSet>
      <dgm:spPr/>
    </dgm:pt>
    <dgm:pt modelId="{8E9B846B-D47D-436F-AE98-75359FB3ABC2}" type="pres">
      <dgm:prSet presAssocID="{77491D9A-49EE-40D7-9BBE-8581E6A0CEE1}" presName="divider" presStyleLbl="fgShp" presStyleIdx="0" presStyleCnt="1"/>
      <dgm:spPr/>
    </dgm:pt>
    <dgm:pt modelId="{F1BBF9C3-77BB-410A-A2FB-4DD4EFC07D7A}" type="pres">
      <dgm:prSet presAssocID="{797D4A1C-7CD8-4EDB-BB7C-CE6952E8B88B}" presName="downArrow" presStyleLbl="node1" presStyleIdx="0" presStyleCnt="2" custAng="10800000" custScaleX="37848"/>
      <dgm:spPr/>
    </dgm:pt>
    <dgm:pt modelId="{63A433A2-FBBA-460C-B582-C4E6A13B3A46}" type="pres">
      <dgm:prSet presAssocID="{797D4A1C-7CD8-4EDB-BB7C-CE6952E8B88B}" presName="downArrowText" presStyleLbl="revTx" presStyleIdx="0" presStyleCnt="2">
        <dgm:presLayoutVars>
          <dgm:bulletEnabled val="1"/>
        </dgm:presLayoutVars>
      </dgm:prSet>
      <dgm:spPr/>
    </dgm:pt>
    <dgm:pt modelId="{7C19930A-8644-4E2C-A857-2EADA3E12ABA}" type="pres">
      <dgm:prSet presAssocID="{5C3258BA-F076-4185-ABC1-4B1A21A83597}" presName="upArrow" presStyleLbl="node1" presStyleIdx="1" presStyleCnt="2" custScaleX="37848"/>
      <dgm:spPr/>
    </dgm:pt>
    <dgm:pt modelId="{8EAA4F96-6FF4-41E0-8E06-91420C33ABBF}" type="pres">
      <dgm:prSet presAssocID="{5C3258BA-F076-4185-ABC1-4B1A21A83597}" presName="upArrowText" presStyleLbl="revTx" presStyleIdx="1" presStyleCnt="2">
        <dgm:presLayoutVars>
          <dgm:bulletEnabled val="1"/>
        </dgm:presLayoutVars>
      </dgm:prSet>
      <dgm:spPr/>
    </dgm:pt>
  </dgm:ptLst>
  <dgm:cxnLst>
    <dgm:cxn modelId="{34D0A543-14C6-4CFB-95AA-A28410EDC032}" type="presOf" srcId="{5C3258BA-F076-4185-ABC1-4B1A21A83597}" destId="{8EAA4F96-6FF4-41E0-8E06-91420C33ABBF}" srcOrd="0" destOrd="0" presId="urn:microsoft.com/office/officeart/2005/8/layout/arrow3"/>
    <dgm:cxn modelId="{0DC2FE68-178D-4544-9F43-08E454E0BF3E}" srcId="{77491D9A-49EE-40D7-9BBE-8581E6A0CEE1}" destId="{797D4A1C-7CD8-4EDB-BB7C-CE6952E8B88B}" srcOrd="0" destOrd="0" parTransId="{B46B58B9-D5FC-4605-B8B8-3925149443E5}" sibTransId="{FAF1EEAA-B705-4A84-8C29-CF4275512122}"/>
    <dgm:cxn modelId="{49DBA66E-E589-483D-9317-3A4B292F5007}" type="presOf" srcId="{77491D9A-49EE-40D7-9BBE-8581E6A0CEE1}" destId="{E202C307-7340-42B0-BD06-BA55E35B6566}" srcOrd="0" destOrd="0" presId="urn:microsoft.com/office/officeart/2005/8/layout/arrow3"/>
    <dgm:cxn modelId="{E97BDF9A-4F61-4EEA-ACEF-EC464C064D9B}" srcId="{77491D9A-49EE-40D7-9BBE-8581E6A0CEE1}" destId="{5C3258BA-F076-4185-ABC1-4B1A21A83597}" srcOrd="1" destOrd="0" parTransId="{76CF3E4E-B299-48A7-8D9E-9D3603626F22}" sibTransId="{67A78898-6ED3-4420-9FBA-730BF2476142}"/>
    <dgm:cxn modelId="{A84DB8DE-4D59-464B-A153-AC1D4B673231}" type="presOf" srcId="{797D4A1C-7CD8-4EDB-BB7C-CE6952E8B88B}" destId="{63A433A2-FBBA-460C-B582-C4E6A13B3A46}" srcOrd="0" destOrd="0" presId="urn:microsoft.com/office/officeart/2005/8/layout/arrow3"/>
    <dgm:cxn modelId="{67B1D618-8CD3-4978-A56B-CC7BED36787B}" type="presParOf" srcId="{E202C307-7340-42B0-BD06-BA55E35B6566}" destId="{8E9B846B-D47D-436F-AE98-75359FB3ABC2}" srcOrd="0" destOrd="0" presId="urn:microsoft.com/office/officeart/2005/8/layout/arrow3"/>
    <dgm:cxn modelId="{F139EA38-F492-4750-A19A-AF66ABC230A5}" type="presParOf" srcId="{E202C307-7340-42B0-BD06-BA55E35B6566}" destId="{F1BBF9C3-77BB-410A-A2FB-4DD4EFC07D7A}" srcOrd="1" destOrd="0" presId="urn:microsoft.com/office/officeart/2005/8/layout/arrow3"/>
    <dgm:cxn modelId="{C4ED3AB3-C73F-4222-9D0C-A7827DC9D4D1}" type="presParOf" srcId="{E202C307-7340-42B0-BD06-BA55E35B6566}" destId="{63A433A2-FBBA-460C-B582-C4E6A13B3A46}" srcOrd="2" destOrd="0" presId="urn:microsoft.com/office/officeart/2005/8/layout/arrow3"/>
    <dgm:cxn modelId="{7D66C909-7BCB-486D-9C70-3CD194D0064A}" type="presParOf" srcId="{E202C307-7340-42B0-BD06-BA55E35B6566}" destId="{7C19930A-8644-4E2C-A857-2EADA3E12ABA}" srcOrd="3" destOrd="0" presId="urn:microsoft.com/office/officeart/2005/8/layout/arrow3"/>
    <dgm:cxn modelId="{CBF5A5AA-7CA2-4297-A7C6-302BCAFC549C}" type="presParOf" srcId="{E202C307-7340-42B0-BD06-BA55E35B6566}" destId="{8EAA4F96-6FF4-41E0-8E06-91420C33ABBF}"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5589B-6CA2-400F-98C7-45DD2BA8EDF2}">
      <dsp:nvSpPr>
        <dsp:cNvPr id="0" name=""/>
        <dsp:cNvSpPr/>
      </dsp:nvSpPr>
      <dsp:spPr>
        <a:xfrm>
          <a:off x="1294818" y="107483"/>
          <a:ext cx="2133139" cy="740811"/>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A0B538E8-3003-46DE-9B0E-34DC350F3083}">
      <dsp:nvSpPr>
        <dsp:cNvPr id="0" name=""/>
        <dsp:cNvSpPr/>
      </dsp:nvSpPr>
      <dsp:spPr>
        <a:xfrm>
          <a:off x="2157995" y="1921479"/>
          <a:ext cx="413399" cy="264575"/>
        </a:xfrm>
        <a:prstGeom prst="downArrow">
          <a:avLst/>
        </a:prstGeom>
        <a:solidFill>
          <a:schemeClr val="accent1">
            <a:tint val="60000"/>
            <a:hueOff val="0"/>
            <a:satOff val="0"/>
            <a:lumOff val="0"/>
            <a:alphaOff val="0"/>
          </a:schemeClr>
        </a:solid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 modelId="{D63EBC2E-A7B1-4453-9B6D-89630DDE2BE4}">
      <dsp:nvSpPr>
        <dsp:cNvPr id="0" name=""/>
        <dsp:cNvSpPr/>
      </dsp:nvSpPr>
      <dsp:spPr>
        <a:xfrm>
          <a:off x="1372537" y="2133139"/>
          <a:ext cx="1984316" cy="49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Entry Domain</a:t>
          </a:r>
        </a:p>
      </dsp:txBody>
      <dsp:txXfrm>
        <a:off x="1372537" y="2133139"/>
        <a:ext cx="1984316" cy="496079"/>
      </dsp:txXfrm>
    </dsp:sp>
    <dsp:sp modelId="{6D06C4DC-67CA-46A6-82FC-AE7BCCE0AFF5}">
      <dsp:nvSpPr>
        <dsp:cNvPr id="0" name=""/>
        <dsp:cNvSpPr/>
      </dsp:nvSpPr>
      <dsp:spPr>
        <a:xfrm>
          <a:off x="2070355" y="905509"/>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O365 Web</a:t>
          </a:r>
        </a:p>
      </dsp:txBody>
      <dsp:txXfrm>
        <a:off x="2179329" y="1014483"/>
        <a:ext cx="526170" cy="526170"/>
      </dsp:txXfrm>
    </dsp:sp>
    <dsp:sp modelId="{FC895C86-1544-4FDF-8E5E-AE209D40AC51}">
      <dsp:nvSpPr>
        <dsp:cNvPr id="0" name=""/>
        <dsp:cNvSpPr/>
      </dsp:nvSpPr>
      <dsp:spPr>
        <a:xfrm>
          <a:off x="1537897" y="347255"/>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Store</a:t>
          </a:r>
        </a:p>
      </dsp:txBody>
      <dsp:txXfrm>
        <a:off x="1646871" y="456229"/>
        <a:ext cx="526170" cy="526170"/>
      </dsp:txXfrm>
    </dsp:sp>
    <dsp:sp modelId="{B6E5EDE1-3887-412A-B2A4-9172271C001C}">
      <dsp:nvSpPr>
        <dsp:cNvPr id="0" name=""/>
        <dsp:cNvSpPr/>
      </dsp:nvSpPr>
      <dsp:spPr>
        <a:xfrm>
          <a:off x="2298551" y="167344"/>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Office.com</a:t>
          </a:r>
        </a:p>
      </dsp:txBody>
      <dsp:txXfrm>
        <a:off x="2407525" y="276318"/>
        <a:ext cx="526170" cy="526170"/>
      </dsp:txXfrm>
    </dsp:sp>
    <dsp:sp modelId="{8877E898-22A6-438B-A68F-5FFE83EB6E03}">
      <dsp:nvSpPr>
        <dsp:cNvPr id="0" name=""/>
        <dsp:cNvSpPr/>
      </dsp:nvSpPr>
      <dsp:spPr>
        <a:xfrm>
          <a:off x="1207177" y="16535"/>
          <a:ext cx="2315035" cy="1852028"/>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a:sp3d extrusionH="50600">
          <a:bevelT w="101600" h="80600"/>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5589B-6CA2-400F-98C7-45DD2BA8EDF2}">
      <dsp:nvSpPr>
        <dsp:cNvPr id="0" name=""/>
        <dsp:cNvSpPr/>
      </dsp:nvSpPr>
      <dsp:spPr>
        <a:xfrm>
          <a:off x="1294818" y="107483"/>
          <a:ext cx="2133139" cy="740811"/>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A0B538E8-3003-46DE-9B0E-34DC350F3083}">
      <dsp:nvSpPr>
        <dsp:cNvPr id="0" name=""/>
        <dsp:cNvSpPr/>
      </dsp:nvSpPr>
      <dsp:spPr>
        <a:xfrm>
          <a:off x="2238344" y="1804846"/>
          <a:ext cx="413399" cy="264575"/>
        </a:xfrm>
        <a:prstGeom prst="downArrow">
          <a:avLst/>
        </a:prstGeom>
        <a:solidFill>
          <a:schemeClr val="accent1">
            <a:tint val="60000"/>
            <a:hueOff val="0"/>
            <a:satOff val="0"/>
            <a:lumOff val="0"/>
            <a:alphaOff val="0"/>
          </a:schemeClr>
        </a:solid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 modelId="{D63EBC2E-A7B1-4453-9B6D-89630DDE2BE4}">
      <dsp:nvSpPr>
        <dsp:cNvPr id="0" name=""/>
        <dsp:cNvSpPr/>
      </dsp:nvSpPr>
      <dsp:spPr>
        <a:xfrm>
          <a:off x="1372537" y="2133139"/>
          <a:ext cx="1984316" cy="49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Traffic Channel</a:t>
          </a:r>
        </a:p>
      </dsp:txBody>
      <dsp:txXfrm>
        <a:off x="1372537" y="2133139"/>
        <a:ext cx="1984316" cy="496079"/>
      </dsp:txXfrm>
    </dsp:sp>
    <dsp:sp modelId="{6D06C4DC-67CA-46A6-82FC-AE7BCCE0AFF5}">
      <dsp:nvSpPr>
        <dsp:cNvPr id="0" name=""/>
        <dsp:cNvSpPr/>
      </dsp:nvSpPr>
      <dsp:spPr>
        <a:xfrm>
          <a:off x="2070355" y="905509"/>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Organic Search</a:t>
          </a:r>
        </a:p>
      </dsp:txBody>
      <dsp:txXfrm>
        <a:off x="2179329" y="1014483"/>
        <a:ext cx="526170" cy="526170"/>
      </dsp:txXfrm>
    </dsp:sp>
    <dsp:sp modelId="{FC895C86-1544-4FDF-8E5E-AE209D40AC51}">
      <dsp:nvSpPr>
        <dsp:cNvPr id="0" name=""/>
        <dsp:cNvSpPr/>
      </dsp:nvSpPr>
      <dsp:spPr>
        <a:xfrm>
          <a:off x="1537897" y="347255"/>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Direct</a:t>
          </a:r>
        </a:p>
      </dsp:txBody>
      <dsp:txXfrm>
        <a:off x="1646871" y="456229"/>
        <a:ext cx="526170" cy="526170"/>
      </dsp:txXfrm>
    </dsp:sp>
    <dsp:sp modelId="{01E6BBE1-DBE6-4E9F-A15C-215D624E8262}">
      <dsp:nvSpPr>
        <dsp:cNvPr id="0" name=""/>
        <dsp:cNvSpPr/>
      </dsp:nvSpPr>
      <dsp:spPr>
        <a:xfrm>
          <a:off x="2298551" y="167344"/>
          <a:ext cx="744118" cy="744118"/>
        </a:xfrm>
        <a:prstGeom prst="ellips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O&amp;O</a:t>
          </a:r>
        </a:p>
      </dsp:txBody>
      <dsp:txXfrm>
        <a:off x="2407525" y="276318"/>
        <a:ext cx="526170" cy="526170"/>
      </dsp:txXfrm>
    </dsp:sp>
    <dsp:sp modelId="{8877E898-22A6-438B-A68F-5FFE83EB6E03}">
      <dsp:nvSpPr>
        <dsp:cNvPr id="0" name=""/>
        <dsp:cNvSpPr/>
      </dsp:nvSpPr>
      <dsp:spPr>
        <a:xfrm>
          <a:off x="1207177" y="16535"/>
          <a:ext cx="2315035" cy="1852028"/>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a:sp3d extrusionH="50600">
          <a:bevelT w="101600" h="80600"/>
        </a:sp3d>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A51FF-A090-4902-814E-9A9F8DB2A5FC}">
      <dsp:nvSpPr>
        <dsp:cNvPr id="0" name=""/>
        <dsp:cNvSpPr/>
      </dsp:nvSpPr>
      <dsp:spPr>
        <a:xfrm>
          <a:off x="2743200" y="790107"/>
          <a:ext cx="2148491" cy="248585"/>
        </a:xfrm>
        <a:custGeom>
          <a:avLst/>
          <a:gdLst/>
          <a:ahLst/>
          <a:cxnLst/>
          <a:rect l="0" t="0" r="0" b="0"/>
          <a:pathLst>
            <a:path>
              <a:moveTo>
                <a:pt x="0" y="0"/>
              </a:moveTo>
              <a:lnTo>
                <a:pt x="0" y="124292"/>
              </a:lnTo>
              <a:lnTo>
                <a:pt x="2148491" y="124292"/>
              </a:lnTo>
              <a:lnTo>
                <a:pt x="2148491"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A0074E-9A64-40D9-AC73-34DE0F043E32}">
      <dsp:nvSpPr>
        <dsp:cNvPr id="0" name=""/>
        <dsp:cNvSpPr/>
      </dsp:nvSpPr>
      <dsp:spPr>
        <a:xfrm>
          <a:off x="2743200" y="790107"/>
          <a:ext cx="716163" cy="248585"/>
        </a:xfrm>
        <a:custGeom>
          <a:avLst/>
          <a:gdLst/>
          <a:ahLst/>
          <a:cxnLst/>
          <a:rect l="0" t="0" r="0" b="0"/>
          <a:pathLst>
            <a:path>
              <a:moveTo>
                <a:pt x="0" y="0"/>
              </a:moveTo>
              <a:lnTo>
                <a:pt x="0" y="124292"/>
              </a:lnTo>
              <a:lnTo>
                <a:pt x="716163" y="124292"/>
              </a:lnTo>
              <a:lnTo>
                <a:pt x="716163"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503DEB-356C-4CA9-90E6-03B63ECB294A}">
      <dsp:nvSpPr>
        <dsp:cNvPr id="0" name=""/>
        <dsp:cNvSpPr/>
      </dsp:nvSpPr>
      <dsp:spPr>
        <a:xfrm>
          <a:off x="2027036" y="790107"/>
          <a:ext cx="716163" cy="248585"/>
        </a:xfrm>
        <a:custGeom>
          <a:avLst/>
          <a:gdLst/>
          <a:ahLst/>
          <a:cxnLst/>
          <a:rect l="0" t="0" r="0" b="0"/>
          <a:pathLst>
            <a:path>
              <a:moveTo>
                <a:pt x="716163" y="0"/>
              </a:moveTo>
              <a:lnTo>
                <a:pt x="716163"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9584AF-ECCE-4585-971B-E02A43CA4A06}">
      <dsp:nvSpPr>
        <dsp:cNvPr id="0" name=""/>
        <dsp:cNvSpPr/>
      </dsp:nvSpPr>
      <dsp:spPr>
        <a:xfrm>
          <a:off x="594708" y="790107"/>
          <a:ext cx="2148491" cy="248585"/>
        </a:xfrm>
        <a:custGeom>
          <a:avLst/>
          <a:gdLst/>
          <a:ahLst/>
          <a:cxnLst/>
          <a:rect l="0" t="0" r="0" b="0"/>
          <a:pathLst>
            <a:path>
              <a:moveTo>
                <a:pt x="2148491" y="0"/>
              </a:moveTo>
              <a:lnTo>
                <a:pt x="2148491"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A62197-E69D-46AB-8278-704C07F48B1D}">
      <dsp:nvSpPr>
        <dsp:cNvPr id="0" name=""/>
        <dsp:cNvSpPr/>
      </dsp:nvSpPr>
      <dsp:spPr>
        <a:xfrm>
          <a:off x="2151329" y="198236"/>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Buy</a:t>
          </a:r>
        </a:p>
      </dsp:txBody>
      <dsp:txXfrm>
        <a:off x="2151329" y="198236"/>
        <a:ext cx="1183741" cy="591870"/>
      </dsp:txXfrm>
    </dsp:sp>
    <dsp:sp modelId="{E7E4A1A5-376E-4A95-A9D8-16EBE0EAA2C1}">
      <dsp:nvSpPr>
        <dsp:cNvPr id="0" name=""/>
        <dsp:cNvSpPr/>
      </dsp:nvSpPr>
      <dsp:spPr>
        <a:xfrm>
          <a:off x="2837"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Return visitors</a:t>
          </a:r>
        </a:p>
      </dsp:txBody>
      <dsp:txXfrm>
        <a:off x="2837" y="1038692"/>
        <a:ext cx="1183741" cy="591870"/>
      </dsp:txXfrm>
    </dsp:sp>
    <dsp:sp modelId="{8151E313-7AFD-4C38-BB49-30CA27849DB3}">
      <dsp:nvSpPr>
        <dsp:cNvPr id="0" name=""/>
        <dsp:cNvSpPr/>
      </dsp:nvSpPr>
      <dsp:spPr>
        <a:xfrm>
          <a:off x="1435165"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Enter PDP from Office.com</a:t>
          </a:r>
          <a:endParaRPr lang="en-US" sz="1200" kern="1200" dirty="0"/>
        </a:p>
      </dsp:txBody>
      <dsp:txXfrm>
        <a:off x="1435165" y="1038692"/>
        <a:ext cx="1183741" cy="591870"/>
      </dsp:txXfrm>
    </dsp:sp>
    <dsp:sp modelId="{8A5B8841-7E9C-42E0-A3E4-010F0135BCEE}">
      <dsp:nvSpPr>
        <dsp:cNvPr id="0" name=""/>
        <dsp:cNvSpPr/>
      </dsp:nvSpPr>
      <dsp:spPr>
        <a:xfrm>
          <a:off x="2867492"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Traffic Channel – Direct or O&amp;O</a:t>
          </a:r>
          <a:endParaRPr lang="en-US" sz="1200" kern="1200" dirty="0"/>
        </a:p>
      </dsp:txBody>
      <dsp:txXfrm>
        <a:off x="2867492" y="1038692"/>
        <a:ext cx="1183741" cy="591870"/>
      </dsp:txXfrm>
    </dsp:sp>
    <dsp:sp modelId="{2D0BD26C-47DD-4EC1-A948-F1BCED43C125}">
      <dsp:nvSpPr>
        <dsp:cNvPr id="0" name=""/>
        <dsp:cNvSpPr/>
      </dsp:nvSpPr>
      <dsp:spPr>
        <a:xfrm>
          <a:off x="4299820"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Tabs Engaged – FAQ, Review</a:t>
          </a:r>
        </a:p>
      </dsp:txBody>
      <dsp:txXfrm>
        <a:off x="4299820" y="1038692"/>
        <a:ext cx="1183741" cy="5918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189C8-418F-4A4F-AFAF-D8636B209930}">
      <dsp:nvSpPr>
        <dsp:cNvPr id="0" name=""/>
        <dsp:cNvSpPr/>
      </dsp:nvSpPr>
      <dsp:spPr>
        <a:xfrm>
          <a:off x="2743200" y="790107"/>
          <a:ext cx="2148491" cy="248585"/>
        </a:xfrm>
        <a:custGeom>
          <a:avLst/>
          <a:gdLst/>
          <a:ahLst/>
          <a:cxnLst/>
          <a:rect l="0" t="0" r="0" b="0"/>
          <a:pathLst>
            <a:path>
              <a:moveTo>
                <a:pt x="0" y="0"/>
              </a:moveTo>
              <a:lnTo>
                <a:pt x="0" y="124292"/>
              </a:lnTo>
              <a:lnTo>
                <a:pt x="2148491" y="124292"/>
              </a:lnTo>
              <a:lnTo>
                <a:pt x="2148491"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6A46C6-D61F-4690-9000-6952CC1FF068}">
      <dsp:nvSpPr>
        <dsp:cNvPr id="0" name=""/>
        <dsp:cNvSpPr/>
      </dsp:nvSpPr>
      <dsp:spPr>
        <a:xfrm>
          <a:off x="2743200" y="790107"/>
          <a:ext cx="716163" cy="248585"/>
        </a:xfrm>
        <a:custGeom>
          <a:avLst/>
          <a:gdLst/>
          <a:ahLst/>
          <a:cxnLst/>
          <a:rect l="0" t="0" r="0" b="0"/>
          <a:pathLst>
            <a:path>
              <a:moveTo>
                <a:pt x="0" y="0"/>
              </a:moveTo>
              <a:lnTo>
                <a:pt x="0" y="124292"/>
              </a:lnTo>
              <a:lnTo>
                <a:pt x="716163" y="124292"/>
              </a:lnTo>
              <a:lnTo>
                <a:pt x="716163"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1C48A3-67BD-4BFD-B988-817F227DDFCE}">
      <dsp:nvSpPr>
        <dsp:cNvPr id="0" name=""/>
        <dsp:cNvSpPr/>
      </dsp:nvSpPr>
      <dsp:spPr>
        <a:xfrm>
          <a:off x="2027036" y="790107"/>
          <a:ext cx="716163" cy="248585"/>
        </a:xfrm>
        <a:custGeom>
          <a:avLst/>
          <a:gdLst/>
          <a:ahLst/>
          <a:cxnLst/>
          <a:rect l="0" t="0" r="0" b="0"/>
          <a:pathLst>
            <a:path>
              <a:moveTo>
                <a:pt x="716163" y="0"/>
              </a:moveTo>
              <a:lnTo>
                <a:pt x="716163"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63BDF3-18A6-4F60-903C-8EAD68B0E8BE}">
      <dsp:nvSpPr>
        <dsp:cNvPr id="0" name=""/>
        <dsp:cNvSpPr/>
      </dsp:nvSpPr>
      <dsp:spPr>
        <a:xfrm>
          <a:off x="594708" y="790107"/>
          <a:ext cx="2148491" cy="248585"/>
        </a:xfrm>
        <a:custGeom>
          <a:avLst/>
          <a:gdLst/>
          <a:ahLst/>
          <a:cxnLst/>
          <a:rect l="0" t="0" r="0" b="0"/>
          <a:pathLst>
            <a:path>
              <a:moveTo>
                <a:pt x="2148491" y="0"/>
              </a:moveTo>
              <a:lnTo>
                <a:pt x="2148491" y="124292"/>
              </a:lnTo>
              <a:lnTo>
                <a:pt x="0" y="124292"/>
              </a:lnTo>
              <a:lnTo>
                <a:pt x="0" y="248585"/>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90CDEE-1209-48C4-A360-D4EFDA5CCCB1}">
      <dsp:nvSpPr>
        <dsp:cNvPr id="0" name=""/>
        <dsp:cNvSpPr/>
      </dsp:nvSpPr>
      <dsp:spPr>
        <a:xfrm>
          <a:off x="2151329" y="198236"/>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Try</a:t>
          </a:r>
        </a:p>
      </dsp:txBody>
      <dsp:txXfrm>
        <a:off x="2151329" y="198236"/>
        <a:ext cx="1183741" cy="591870"/>
      </dsp:txXfrm>
    </dsp:sp>
    <dsp:sp modelId="{FCE68665-6436-40E7-AEDC-28C821F5C208}">
      <dsp:nvSpPr>
        <dsp:cNvPr id="0" name=""/>
        <dsp:cNvSpPr/>
      </dsp:nvSpPr>
      <dsp:spPr>
        <a:xfrm>
          <a:off x="2837"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New visitors</a:t>
          </a:r>
        </a:p>
      </dsp:txBody>
      <dsp:txXfrm>
        <a:off x="2837" y="1038692"/>
        <a:ext cx="1183741" cy="591870"/>
      </dsp:txXfrm>
    </dsp:sp>
    <dsp:sp modelId="{12BD6693-1942-4F53-9DE3-E5B27B0ABCBB}">
      <dsp:nvSpPr>
        <dsp:cNvPr id="0" name=""/>
        <dsp:cNvSpPr/>
      </dsp:nvSpPr>
      <dsp:spPr>
        <a:xfrm>
          <a:off x="1435165"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Enter PDP from Store or O365 Web</a:t>
          </a:r>
        </a:p>
      </dsp:txBody>
      <dsp:txXfrm>
        <a:off x="1435165" y="1038692"/>
        <a:ext cx="1183741" cy="591870"/>
      </dsp:txXfrm>
    </dsp:sp>
    <dsp:sp modelId="{9D295910-877F-4B27-8564-8367E7C42119}">
      <dsp:nvSpPr>
        <dsp:cNvPr id="0" name=""/>
        <dsp:cNvSpPr/>
      </dsp:nvSpPr>
      <dsp:spPr>
        <a:xfrm>
          <a:off x="2867492"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Traffic Channel – Paid Search or Organic Search</a:t>
          </a:r>
          <a:endParaRPr lang="en-US" sz="1200" kern="1200" dirty="0"/>
        </a:p>
      </dsp:txBody>
      <dsp:txXfrm>
        <a:off x="2867492" y="1038692"/>
        <a:ext cx="1183741" cy="591870"/>
      </dsp:txXfrm>
    </dsp:sp>
    <dsp:sp modelId="{5C899FF0-24C9-4930-9B77-90A17E1E3D3F}">
      <dsp:nvSpPr>
        <dsp:cNvPr id="0" name=""/>
        <dsp:cNvSpPr/>
      </dsp:nvSpPr>
      <dsp:spPr>
        <a:xfrm>
          <a:off x="4299820" y="1038692"/>
          <a:ext cx="1183741" cy="59187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Tabs Engaged – TechSpecs, Overview</a:t>
          </a:r>
          <a:endParaRPr lang="en-US" sz="1200" kern="1200" dirty="0"/>
        </a:p>
      </dsp:txBody>
      <dsp:txXfrm>
        <a:off x="4299820" y="1038692"/>
        <a:ext cx="1183741" cy="5918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1B221-961B-4156-B068-4521952382B5}">
      <dsp:nvSpPr>
        <dsp:cNvPr id="0" name=""/>
        <dsp:cNvSpPr/>
      </dsp:nvSpPr>
      <dsp:spPr>
        <a:xfrm>
          <a:off x="2286000" y="774050"/>
          <a:ext cx="1617361" cy="280699"/>
        </a:xfrm>
        <a:custGeom>
          <a:avLst/>
          <a:gdLst/>
          <a:ahLst/>
          <a:cxnLst/>
          <a:rect l="0" t="0" r="0" b="0"/>
          <a:pathLst>
            <a:path>
              <a:moveTo>
                <a:pt x="0" y="0"/>
              </a:moveTo>
              <a:lnTo>
                <a:pt x="0" y="140349"/>
              </a:lnTo>
              <a:lnTo>
                <a:pt x="1617361" y="140349"/>
              </a:lnTo>
              <a:lnTo>
                <a:pt x="1617361"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352FA4-A7BC-404F-A00E-012BB5278799}">
      <dsp:nvSpPr>
        <dsp:cNvPr id="0" name=""/>
        <dsp:cNvSpPr/>
      </dsp:nvSpPr>
      <dsp:spPr>
        <a:xfrm>
          <a:off x="2240280" y="774050"/>
          <a:ext cx="91440" cy="280699"/>
        </a:xfrm>
        <a:custGeom>
          <a:avLst/>
          <a:gdLst/>
          <a:ahLst/>
          <a:cxnLst/>
          <a:rect l="0" t="0" r="0" b="0"/>
          <a:pathLst>
            <a:path>
              <a:moveTo>
                <a:pt x="45720" y="0"/>
              </a:moveTo>
              <a:lnTo>
                <a:pt x="4572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C844DB-9C63-43FC-8980-D6115B160952}">
      <dsp:nvSpPr>
        <dsp:cNvPr id="0" name=""/>
        <dsp:cNvSpPr/>
      </dsp:nvSpPr>
      <dsp:spPr>
        <a:xfrm>
          <a:off x="668638" y="774050"/>
          <a:ext cx="1617361" cy="280699"/>
        </a:xfrm>
        <a:custGeom>
          <a:avLst/>
          <a:gdLst/>
          <a:ahLst/>
          <a:cxnLst/>
          <a:rect l="0" t="0" r="0" b="0"/>
          <a:pathLst>
            <a:path>
              <a:moveTo>
                <a:pt x="1617361" y="0"/>
              </a:moveTo>
              <a:lnTo>
                <a:pt x="1617361" y="140349"/>
              </a:lnTo>
              <a:lnTo>
                <a:pt x="0" y="140349"/>
              </a:lnTo>
              <a:lnTo>
                <a:pt x="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7F62FC-22A6-4FB5-9294-AF82AD1C348A}">
      <dsp:nvSpPr>
        <dsp:cNvPr id="0" name=""/>
        <dsp:cNvSpPr/>
      </dsp:nvSpPr>
      <dsp:spPr>
        <a:xfrm>
          <a:off x="1617668" y="10571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Buy</a:t>
          </a:r>
        </a:p>
      </dsp:txBody>
      <dsp:txXfrm>
        <a:off x="1617668" y="105719"/>
        <a:ext cx="1336662" cy="668331"/>
      </dsp:txXfrm>
    </dsp:sp>
    <dsp:sp modelId="{5B0D41FF-A0F5-47C6-A3BE-50E3A578DE9F}">
      <dsp:nvSpPr>
        <dsp:cNvPr id="0" name=""/>
        <dsp:cNvSpPr/>
      </dsp:nvSpPr>
      <dsp:spPr>
        <a:xfrm>
          <a:off x="306"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Return visitors</a:t>
          </a:r>
        </a:p>
      </dsp:txBody>
      <dsp:txXfrm>
        <a:off x="306" y="1054749"/>
        <a:ext cx="1336662" cy="668331"/>
      </dsp:txXfrm>
    </dsp:sp>
    <dsp:sp modelId="{E904231F-6009-49B8-BF7C-EBA0257AB075}">
      <dsp:nvSpPr>
        <dsp:cNvPr id="0" name=""/>
        <dsp:cNvSpPr/>
      </dsp:nvSpPr>
      <dsp:spPr>
        <a:xfrm>
          <a:off x="1617668"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Traffic Channel – Direct or O&amp;O</a:t>
          </a:r>
          <a:endParaRPr lang="en-US" sz="1400" kern="1200" dirty="0"/>
        </a:p>
      </dsp:txBody>
      <dsp:txXfrm>
        <a:off x="1617668" y="1054749"/>
        <a:ext cx="1336662" cy="668331"/>
      </dsp:txXfrm>
    </dsp:sp>
    <dsp:sp modelId="{E905C7B9-F9DF-449C-9F9A-8CDCD6E94094}">
      <dsp:nvSpPr>
        <dsp:cNvPr id="0" name=""/>
        <dsp:cNvSpPr/>
      </dsp:nvSpPr>
      <dsp:spPr>
        <a:xfrm>
          <a:off x="3235030"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Tabs Engaged – Overview</a:t>
          </a:r>
          <a:endParaRPr lang="en-US" sz="1400" kern="1200" dirty="0"/>
        </a:p>
      </dsp:txBody>
      <dsp:txXfrm>
        <a:off x="3235030" y="1054749"/>
        <a:ext cx="1336662" cy="668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56DBF-5A09-4445-904C-3615C217B656}">
      <dsp:nvSpPr>
        <dsp:cNvPr id="0" name=""/>
        <dsp:cNvSpPr/>
      </dsp:nvSpPr>
      <dsp:spPr>
        <a:xfrm>
          <a:off x="2286000" y="774050"/>
          <a:ext cx="1617361" cy="280699"/>
        </a:xfrm>
        <a:custGeom>
          <a:avLst/>
          <a:gdLst/>
          <a:ahLst/>
          <a:cxnLst/>
          <a:rect l="0" t="0" r="0" b="0"/>
          <a:pathLst>
            <a:path>
              <a:moveTo>
                <a:pt x="0" y="0"/>
              </a:moveTo>
              <a:lnTo>
                <a:pt x="0" y="140349"/>
              </a:lnTo>
              <a:lnTo>
                <a:pt x="1617361" y="140349"/>
              </a:lnTo>
              <a:lnTo>
                <a:pt x="1617361"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16A54C-AC73-45C0-8341-2D2D86A6F5F2}">
      <dsp:nvSpPr>
        <dsp:cNvPr id="0" name=""/>
        <dsp:cNvSpPr/>
      </dsp:nvSpPr>
      <dsp:spPr>
        <a:xfrm>
          <a:off x="2240280" y="774050"/>
          <a:ext cx="91440" cy="280699"/>
        </a:xfrm>
        <a:custGeom>
          <a:avLst/>
          <a:gdLst/>
          <a:ahLst/>
          <a:cxnLst/>
          <a:rect l="0" t="0" r="0" b="0"/>
          <a:pathLst>
            <a:path>
              <a:moveTo>
                <a:pt x="45720" y="0"/>
              </a:moveTo>
              <a:lnTo>
                <a:pt x="4572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293C2-7C8C-478E-9FF2-6820D41D6246}">
      <dsp:nvSpPr>
        <dsp:cNvPr id="0" name=""/>
        <dsp:cNvSpPr/>
      </dsp:nvSpPr>
      <dsp:spPr>
        <a:xfrm>
          <a:off x="668638" y="774050"/>
          <a:ext cx="1617361" cy="280699"/>
        </a:xfrm>
        <a:custGeom>
          <a:avLst/>
          <a:gdLst/>
          <a:ahLst/>
          <a:cxnLst/>
          <a:rect l="0" t="0" r="0" b="0"/>
          <a:pathLst>
            <a:path>
              <a:moveTo>
                <a:pt x="1617361" y="0"/>
              </a:moveTo>
              <a:lnTo>
                <a:pt x="1617361" y="140349"/>
              </a:lnTo>
              <a:lnTo>
                <a:pt x="0" y="140349"/>
              </a:lnTo>
              <a:lnTo>
                <a:pt x="0" y="280699"/>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A47254-6FA2-4A8D-92E1-0D8A0A4FB888}">
      <dsp:nvSpPr>
        <dsp:cNvPr id="0" name=""/>
        <dsp:cNvSpPr/>
      </dsp:nvSpPr>
      <dsp:spPr>
        <a:xfrm>
          <a:off x="1617668" y="10571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Try</a:t>
          </a:r>
        </a:p>
      </dsp:txBody>
      <dsp:txXfrm>
        <a:off x="1617668" y="105719"/>
        <a:ext cx="1336662" cy="668331"/>
      </dsp:txXfrm>
    </dsp:sp>
    <dsp:sp modelId="{2534EA70-0E02-4D6F-83F0-B839E11B562A}">
      <dsp:nvSpPr>
        <dsp:cNvPr id="0" name=""/>
        <dsp:cNvSpPr/>
      </dsp:nvSpPr>
      <dsp:spPr>
        <a:xfrm>
          <a:off x="306"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New visitors</a:t>
          </a:r>
          <a:endParaRPr lang="en-US" sz="1400" kern="1200" dirty="0"/>
        </a:p>
      </dsp:txBody>
      <dsp:txXfrm>
        <a:off x="306" y="1054749"/>
        <a:ext cx="1336662" cy="668331"/>
      </dsp:txXfrm>
    </dsp:sp>
    <dsp:sp modelId="{CEBB6810-0DB5-46AC-9BD3-A8757A3C2416}">
      <dsp:nvSpPr>
        <dsp:cNvPr id="0" name=""/>
        <dsp:cNvSpPr/>
      </dsp:nvSpPr>
      <dsp:spPr>
        <a:xfrm>
          <a:off x="1617668"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Traffic Channel – Paid Search or Organic Search</a:t>
          </a:r>
          <a:endParaRPr lang="en-US" sz="1400" kern="1200" dirty="0"/>
        </a:p>
      </dsp:txBody>
      <dsp:txXfrm>
        <a:off x="1617668" y="1054749"/>
        <a:ext cx="1336662" cy="668331"/>
      </dsp:txXfrm>
    </dsp:sp>
    <dsp:sp modelId="{8307904F-68D2-4CD2-A9A9-FF85B0970398}">
      <dsp:nvSpPr>
        <dsp:cNvPr id="0" name=""/>
        <dsp:cNvSpPr/>
      </dsp:nvSpPr>
      <dsp:spPr>
        <a:xfrm>
          <a:off x="3235030" y="1054749"/>
          <a:ext cx="1336662" cy="66833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Tabs Engaged – </a:t>
          </a:r>
          <a:r>
            <a:rPr lang="en-US" sz="1400" kern="1200" dirty="0" err="1"/>
            <a:t>TechSpecs</a:t>
          </a:r>
          <a:r>
            <a:rPr lang="en-US" sz="1400" kern="1200" dirty="0"/>
            <a:t>, FAQ, Reviews</a:t>
          </a:r>
        </a:p>
      </dsp:txBody>
      <dsp:txXfrm>
        <a:off x="3235030" y="1054749"/>
        <a:ext cx="1336662" cy="6683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B846B-D47D-436F-AE98-75359FB3ABC2}">
      <dsp:nvSpPr>
        <dsp:cNvPr id="0" name=""/>
        <dsp:cNvSpPr/>
      </dsp:nvSpPr>
      <dsp:spPr>
        <a:xfrm rot="21300000">
          <a:off x="1049785" y="679889"/>
          <a:ext cx="3904158" cy="341569"/>
        </a:xfrm>
        <a:prstGeom prst="mathMinus">
          <a:avLst/>
        </a:prstGeom>
        <a:solidFill>
          <a:schemeClr val="accent1">
            <a:tint val="6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BBF9C3-77BB-410A-A2FB-4DD4EFC07D7A}">
      <dsp:nvSpPr>
        <dsp:cNvPr id="0" name=""/>
        <dsp:cNvSpPr/>
      </dsp:nvSpPr>
      <dsp:spPr>
        <a:xfrm rot="10800000">
          <a:off x="1280163" y="85067"/>
          <a:ext cx="681687" cy="680539"/>
        </a:xfrm>
        <a:prstGeom prst="down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433A2-FBBA-460C-B582-C4E6A13B3A46}">
      <dsp:nvSpPr>
        <dsp:cNvPr id="0" name=""/>
        <dsp:cNvSpPr/>
      </dsp:nvSpPr>
      <dsp:spPr>
        <a:xfrm>
          <a:off x="3181976" y="0"/>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Try Intent</a:t>
          </a:r>
        </a:p>
      </dsp:txBody>
      <dsp:txXfrm>
        <a:off x="3181976" y="0"/>
        <a:ext cx="1921193" cy="714566"/>
      </dsp:txXfrm>
    </dsp:sp>
    <dsp:sp modelId="{7C19930A-8644-4E2C-A857-2EADA3E12ABA}">
      <dsp:nvSpPr>
        <dsp:cNvPr id="0" name=""/>
        <dsp:cNvSpPr/>
      </dsp:nvSpPr>
      <dsp:spPr>
        <a:xfrm>
          <a:off x="4041879" y="935741"/>
          <a:ext cx="681687" cy="680539"/>
        </a:xfrm>
        <a:prstGeom prst="up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AA4F96-6FF4-41E0-8E06-91420C33ABBF}">
      <dsp:nvSpPr>
        <dsp:cNvPr id="0" name=""/>
        <dsp:cNvSpPr/>
      </dsp:nvSpPr>
      <dsp:spPr>
        <a:xfrm>
          <a:off x="900559" y="986782"/>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Buy Intent</a:t>
          </a:r>
        </a:p>
      </dsp:txBody>
      <dsp:txXfrm>
        <a:off x="900559" y="986782"/>
        <a:ext cx="1921193" cy="7145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B846B-D47D-436F-AE98-75359FB3ABC2}">
      <dsp:nvSpPr>
        <dsp:cNvPr id="0" name=""/>
        <dsp:cNvSpPr/>
      </dsp:nvSpPr>
      <dsp:spPr>
        <a:xfrm rot="21300000">
          <a:off x="1049785" y="679889"/>
          <a:ext cx="3904158" cy="341569"/>
        </a:xfrm>
        <a:prstGeom prst="mathMinus">
          <a:avLst/>
        </a:prstGeom>
        <a:solidFill>
          <a:schemeClr val="accent1">
            <a:tint val="6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BBF9C3-77BB-410A-A2FB-4DD4EFC07D7A}">
      <dsp:nvSpPr>
        <dsp:cNvPr id="0" name=""/>
        <dsp:cNvSpPr/>
      </dsp:nvSpPr>
      <dsp:spPr>
        <a:xfrm rot="10800000">
          <a:off x="1280163" y="85067"/>
          <a:ext cx="681687" cy="680539"/>
        </a:xfrm>
        <a:prstGeom prst="down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433A2-FBBA-460C-B582-C4E6A13B3A46}">
      <dsp:nvSpPr>
        <dsp:cNvPr id="0" name=""/>
        <dsp:cNvSpPr/>
      </dsp:nvSpPr>
      <dsp:spPr>
        <a:xfrm>
          <a:off x="3181976" y="0"/>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Try Intent</a:t>
          </a:r>
        </a:p>
      </dsp:txBody>
      <dsp:txXfrm>
        <a:off x="3181976" y="0"/>
        <a:ext cx="1921193" cy="714566"/>
      </dsp:txXfrm>
    </dsp:sp>
    <dsp:sp modelId="{7C19930A-8644-4E2C-A857-2EADA3E12ABA}">
      <dsp:nvSpPr>
        <dsp:cNvPr id="0" name=""/>
        <dsp:cNvSpPr/>
      </dsp:nvSpPr>
      <dsp:spPr>
        <a:xfrm>
          <a:off x="4041879" y="935741"/>
          <a:ext cx="681687" cy="680539"/>
        </a:xfrm>
        <a:prstGeom prst="upArrow">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AA4F96-6FF4-41E0-8E06-91420C33ABBF}">
      <dsp:nvSpPr>
        <dsp:cNvPr id="0" name=""/>
        <dsp:cNvSpPr/>
      </dsp:nvSpPr>
      <dsp:spPr>
        <a:xfrm>
          <a:off x="900559" y="986782"/>
          <a:ext cx="1921193" cy="714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Buy Intent</a:t>
          </a:r>
        </a:p>
      </dsp:txBody>
      <dsp:txXfrm>
        <a:off x="900559" y="986782"/>
        <a:ext cx="1921193" cy="714566"/>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76D96-71BB-48AF-9FC8-9B360F42906F}" type="datetimeFigureOut">
              <a:rPr lang="en-IN" smtClean="0"/>
              <a:pPr/>
              <a:t>01-07-2019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1A9A6-4524-4923-A564-9B7EDB40758F}" type="slidenum">
              <a:rPr lang="en-IN" smtClean="0"/>
              <a:pPr/>
              <a:t>‹#›</a:t>
            </a:fld>
            <a:endParaRPr lang="en-IN" dirty="0"/>
          </a:p>
        </p:txBody>
      </p:sp>
    </p:spTree>
    <p:extLst>
      <p:ext uri="{BB962C8B-B14F-4D97-AF65-F5344CB8AC3E}">
        <p14:creationId xmlns:p14="http://schemas.microsoft.com/office/powerpoint/2010/main" val="51084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4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users who placed buy or Try orders, what is the rate for all the features</a:t>
            </a:r>
          </a:p>
          <a:p>
            <a:r>
              <a:rPr lang="en-US" dirty="0"/>
              <a:t>1 month time period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06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Questions addressed – did the test moved users who intended to ‘Try’ to ‘Buy’ ?</a:t>
            </a:r>
          </a:p>
          <a:p>
            <a:r>
              <a:rPr lang="en-US" dirty="0"/>
              <a:t>2. For test period (Treatment data was considered)</a:t>
            </a:r>
          </a:p>
          <a:p>
            <a:r>
              <a:rPr lang="en-US" dirty="0"/>
              <a:t>3. For #1 Buy traits were considered for drop as other classify for </a:t>
            </a:r>
            <a:r>
              <a:rPr lang="en-US" dirty="0" err="1"/>
              <a:t>Trys</a:t>
            </a:r>
            <a:endParaRPr lang="en-US" dirty="0"/>
          </a:p>
          <a:p>
            <a:r>
              <a:rPr lang="en-US" dirty="0"/>
              <a:t>4. For #2 Buy traits are considered to dig into if that user base has increased during the Test.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67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541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5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29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1A9A6-4524-4923-A564-9B7EDB40758F}" type="slidenum">
              <a:rPr lang="en-IN" smtClean="0"/>
              <a:pPr/>
              <a:t>2</a:t>
            </a:fld>
            <a:endParaRPr lang="en-IN" dirty="0"/>
          </a:p>
        </p:txBody>
      </p:sp>
    </p:spTree>
    <p:extLst>
      <p:ext uri="{BB962C8B-B14F-4D97-AF65-F5344CB8AC3E}">
        <p14:creationId xmlns:p14="http://schemas.microsoft.com/office/powerpoint/2010/main" val="226750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077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350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826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users who placed buy or Try orders, what is the rate for all the features</a:t>
            </a:r>
          </a:p>
          <a:p>
            <a:r>
              <a:rPr lang="en-US" dirty="0"/>
              <a:t>1 month time period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65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 Questions addressed – did the test moved users who intended to ‘Try’ to ‘Buy’ ?</a:t>
            </a:r>
          </a:p>
          <a:p>
            <a:r>
              <a:rPr lang="en-US" dirty="0"/>
              <a:t>2. For test period (Treatment data was considered)</a:t>
            </a:r>
          </a:p>
          <a:p>
            <a:r>
              <a:rPr lang="en-US" dirty="0"/>
              <a:t>3. For #1 Buy traits were considered for drop as other classify for </a:t>
            </a:r>
            <a:r>
              <a:rPr lang="en-US" dirty="0" err="1"/>
              <a:t>Trys</a:t>
            </a:r>
            <a:endParaRPr lang="en-US" dirty="0"/>
          </a:p>
          <a:p>
            <a:r>
              <a:rPr lang="en-US" dirty="0"/>
              <a:t>4. For #2 Buy traits are considered to dig into if that user base has increased during the Test.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75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840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Questions addressed – did the test moved users who intended to ‘Try’ to ‘Buy’ ?</a:t>
            </a:r>
          </a:p>
          <a:p>
            <a:r>
              <a:rPr lang="en-US" dirty="0"/>
              <a:t>For test period (Treatment data was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C111C2-43FD-4C39-888D-87DC0762D4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67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descr="Two people looking at a laptop and smiling">
            <a:extLst>
              <a:ext uri="{FF2B5EF4-FFF2-40B4-BE49-F238E27FC236}">
                <a16:creationId xmlns:a16="http://schemas.microsoft.com/office/drawing/2014/main" id="{029FB364-BE4F-4587-A1D1-9B545C58CD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2198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24730"/>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6025511"/>
      </p:ext>
    </p:extLst>
  </p:cSld>
  <p:clrMapOvr>
    <a:masterClrMapping/>
  </p:clrMapOvr>
  <p:transition>
    <p:fade/>
  </p:transition>
  <p:hf hdr="0" ftr="0" dt="0"/>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5614577"/>
      </p:ext>
    </p:extLst>
  </p:cSld>
  <p:clrMapOvr>
    <a:masterClrMapping/>
  </p:clrMapOvr>
  <p:transition>
    <p:fade/>
  </p:transition>
  <p:hf hdr="0" ftr="0" dt="0"/>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66971543"/>
      </p:ext>
    </p:extLst>
  </p:cSld>
  <p:clrMapOvr>
    <a:masterClrMapping/>
  </p:clrMapOvr>
  <p:transition>
    <p:fade/>
  </p:transition>
  <p:hf hdr="0" ftr="0" dt="0"/>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58765"/>
      </p:ext>
    </p:extLst>
  </p:cSld>
  <p:clrMapOvr>
    <a:masterClrMapping/>
  </p:clrMapOvr>
  <p:transition>
    <p:fade/>
  </p:transition>
  <p:hf hdr="0" ftr="0" dt="0"/>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0227430"/>
      </p:ext>
    </p:extLst>
  </p:cSld>
  <p:clrMapOvr>
    <a:masterClrMapping/>
  </p:clrMapOvr>
  <p:transition>
    <p:fade/>
  </p:transition>
  <p:hf hdr="0" ftr="0" dt="0"/>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58270110"/>
      </p:ext>
    </p:extLst>
  </p:cSld>
  <p:clrMapOvr>
    <a:masterClrMapping/>
  </p:clrMapOvr>
  <p:transition>
    <p:fade/>
  </p:transition>
  <p:hf hdr="0" ftr="0" dt="0"/>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31"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2291106"/>
      </p:ext>
    </p:extLst>
  </p:cSld>
  <p:clrMapOvr>
    <a:masterClrMapping/>
  </p:clrMapOvr>
  <p:transition>
    <p:fade/>
  </p:transition>
  <p:hf hdr="0" ftr="0" dt="0"/>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9779466"/>
      </p:ext>
    </p:extLst>
  </p:cSld>
  <p:clrMapOvr>
    <a:masterClrMapping/>
  </p:clrMapOvr>
  <p:transition>
    <p:fade/>
  </p:transition>
  <p:hf hdr="0" ftr="0" dt="0"/>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4"/>
            <a:ext cx="3481388" cy="307777"/>
          </a:xfrm>
        </p:spPr>
        <p:txBody>
          <a:bodyPr wrap="square">
            <a:spAutoFit/>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453192126"/>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12" userDrawn="1">
          <p15:clr>
            <a:srgbClr val="5ACBF0"/>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8" name="Picture 7" descr="Two people looking at a laptop and smiling">
            <a:extLst>
              <a:ext uri="{FF2B5EF4-FFF2-40B4-BE49-F238E27FC236}">
                <a16:creationId xmlns:a16="http://schemas.microsoft.com/office/drawing/2014/main" id="{748E4C67-8014-4AC1-9B8E-F390823647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6072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996"/>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40"/>
            <a:ext cx="7251192"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636312"/>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5ACBF0"/>
          </p15:clr>
        </p15:guide>
        <p15:guide id="13" pos="2744" userDrawn="1">
          <p15:clr>
            <a:srgbClr val="5ACBF0"/>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2" orient="horz" pos="17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2"/>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Tree>
    <p:extLst>
      <p:ext uri="{BB962C8B-B14F-4D97-AF65-F5344CB8AC3E}">
        <p14:creationId xmlns:p14="http://schemas.microsoft.com/office/powerpoint/2010/main" val="2173767373"/>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5ACBF0"/>
          </p15:clr>
        </p15:guide>
        <p15:guide id="14" pos="3155" userDrawn="1">
          <p15:clr>
            <a:srgbClr val="5ACBF0"/>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2"/>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94"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674371"/>
      </p:ext>
    </p:extLst>
  </p:cSld>
  <p:clrMapOvr>
    <a:masterClrMapping/>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guide id="30" pos="2376"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50922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82833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3285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206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55459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078302"/>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6740" y="457200"/>
            <a:ext cx="11018520" cy="553998"/>
          </a:xfrm>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6740"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1443830"/>
      </p:ext>
    </p:extLst>
  </p:cSld>
  <p:clrMapOvr>
    <a:masterClrMapping/>
  </p:clrMapOvr>
  <p:transition>
    <p:fade/>
  </p:transition>
  <p:hf hdr="0" ftr="0" dt="0"/>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17405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9370528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84870963"/>
      </p:ext>
    </p:extLst>
  </p:cSld>
  <p:clrMapOvr>
    <a:masterClrMapping/>
  </p:clrMapOvr>
  <p:transition>
    <p:fade/>
  </p:transition>
  <p:hf hdr="0" ftr="0" dt="0"/>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8"/>
            <a:ext cx="8964185" cy="999504"/>
          </a:xfrm>
          <a:noFill/>
        </p:spPr>
        <p:txBody>
          <a:bodyPr lIns="146304" tIns="91440" rIns="146304" bIns="91440" anchor="t" anchorCtr="0"/>
          <a:lstStyle>
            <a:lvl1pPr>
              <a:defRPr sz="5295" spc="-99" baseline="0">
                <a:gradFill>
                  <a:gsLst>
                    <a:gs pos="5439">
                      <a:schemeClr val="bg1"/>
                    </a:gs>
                    <a:gs pos="73000">
                      <a:schemeClr val="bg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7" spc="0" baseline="0">
                <a:gradFill>
                  <a:gsLst>
                    <a:gs pos="5439">
                      <a:schemeClr val="bg1"/>
                    </a:gs>
                    <a:gs pos="73000">
                      <a:schemeClr val="bg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537" y="226380"/>
            <a:ext cx="2100768" cy="772864"/>
          </a:xfrm>
          <a:prstGeom prst="rect">
            <a:avLst/>
          </a:prstGeom>
        </p:spPr>
      </p:pic>
      <p:sp>
        <p:nvSpPr>
          <p:cNvPr id="6" name="TextBox 5"/>
          <p:cNvSpPr txBox="1"/>
          <p:nvPr userDrawn="1"/>
        </p:nvSpPr>
        <p:spPr>
          <a:xfrm>
            <a:off x="7939961" y="6478692"/>
            <a:ext cx="3959211" cy="162865"/>
          </a:xfrm>
          <a:prstGeom prst="rect">
            <a:avLst/>
          </a:prstGeom>
          <a:noFill/>
        </p:spPr>
        <p:txBody>
          <a:bodyPr wrap="square" lIns="0" tIns="0" rIns="0" bIns="0" rtlCol="0">
            <a:spAutoFit/>
          </a:bodyPr>
          <a:lstStyle/>
          <a:p>
            <a:pPr algn="r">
              <a:lnSpc>
                <a:spcPct val="90000"/>
              </a:lnSpc>
              <a:spcAft>
                <a:spcPts val="588"/>
              </a:spcAft>
            </a:pPr>
            <a:r>
              <a:rPr lang="en-US" sz="1176" baseline="0" dirty="0">
                <a:solidFill>
                  <a:schemeClr val="bg1"/>
                </a:solidFill>
              </a:rPr>
              <a:t>Microsoft Stores</a:t>
            </a:r>
            <a:endParaRPr lang="en-US" sz="1176" dirty="0">
              <a:solidFill>
                <a:schemeClr val="bg1"/>
              </a:solidFill>
            </a:endParaRPr>
          </a:p>
        </p:txBody>
      </p:sp>
    </p:spTree>
    <p:extLst>
      <p:ext uri="{BB962C8B-B14F-4D97-AF65-F5344CB8AC3E}">
        <p14:creationId xmlns:p14="http://schemas.microsoft.com/office/powerpoint/2010/main" val="666512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Two people looking at a laptop and smiling">
            <a:extLst>
              <a:ext uri="{FF2B5EF4-FFF2-40B4-BE49-F238E27FC236}">
                <a16:creationId xmlns:a16="http://schemas.microsoft.com/office/drawing/2014/main" id="{68F2014D-1498-44EC-819E-5078F5999E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10397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Two people looking at a laptop and smiling">
            <a:extLst>
              <a:ext uri="{FF2B5EF4-FFF2-40B4-BE49-F238E27FC236}">
                <a16:creationId xmlns:a16="http://schemas.microsoft.com/office/drawing/2014/main" id="{BFEDD85C-41A7-4179-8BF4-3ABD68B828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301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855257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8993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C2DBA31-9AB2-4B74-93B1-14FDDD126228}"/>
              </a:ext>
            </a:extLst>
          </p:cNvPr>
          <p:cNvSpPr>
            <a:spLocks noGrp="1"/>
          </p:cNvSpPr>
          <p:nvPr>
            <p:ph type="body" sz="quarter" idx="11"/>
          </p:nvPr>
        </p:nvSpPr>
        <p:spPr>
          <a:xfrm>
            <a:off x="586391" y="1348076"/>
            <a:ext cx="11023720" cy="1684564"/>
          </a:xfrm>
        </p:spPr>
        <p:txBody>
          <a:bodyPr/>
          <a:lstStyle>
            <a:lvl1pPr marL="228594" indent="-173034">
              <a:spcAft>
                <a:spcPts val="800"/>
              </a:spcAft>
              <a:defRPr sz="2600">
                <a:solidFill>
                  <a:schemeClr val="accent1"/>
                </a:solidFill>
              </a:defRPr>
            </a:lvl1pPr>
            <a:lvl2pPr marL="457189" indent="-171446">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2DC95CD9-ED46-4B9E-B357-5D6753F0B367}"/>
              </a:ext>
            </a:extLst>
          </p:cNvPr>
          <p:cNvSpPr>
            <a:spLocks noGrp="1"/>
          </p:cNvSpPr>
          <p:nvPr>
            <p:ph type="title"/>
          </p:nvPr>
        </p:nvSpPr>
        <p:spPr>
          <a:xfrm>
            <a:off x="588263" y="457201"/>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84578449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ULT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251990" y="212757"/>
            <a:ext cx="11688023" cy="492443"/>
          </a:xfrm>
        </p:spPr>
        <p:txBody>
          <a:bodyPr/>
          <a:lstStyle>
            <a:lvl1pPr>
              <a:defRPr sz="3200"/>
            </a:lvl1pPr>
          </a:lstStyle>
          <a:p>
            <a:r>
              <a:rPr lang="en-US" dirty="0"/>
              <a:t>Click to edit Master title style</a:t>
            </a:r>
          </a:p>
        </p:txBody>
      </p:sp>
      <p:sp>
        <p:nvSpPr>
          <p:cNvPr id="5" name="Text Placeholder 2">
            <a:extLst>
              <a:ext uri="{FF2B5EF4-FFF2-40B4-BE49-F238E27FC236}">
                <a16:creationId xmlns:a16="http://schemas.microsoft.com/office/drawing/2014/main" id="{0ECD1940-32A8-42D6-B5D8-92F1C201A6C4}"/>
              </a:ext>
            </a:extLst>
          </p:cNvPr>
          <p:cNvSpPr>
            <a:spLocks noGrp="1"/>
          </p:cNvSpPr>
          <p:nvPr>
            <p:ph type="body" sz="quarter" idx="10"/>
          </p:nvPr>
        </p:nvSpPr>
        <p:spPr>
          <a:xfrm>
            <a:off x="251990" y="1098696"/>
            <a:ext cx="11688023" cy="1833835"/>
          </a:xfrm>
        </p:spPr>
        <p:txBody>
          <a:bodyPr/>
          <a:lstStyle>
            <a:lvl1pPr marL="285744" indent="-174621">
              <a:spcBef>
                <a:spcPts val="1800"/>
              </a:spcBef>
              <a:spcAft>
                <a:spcPts val="0"/>
              </a:spcAft>
              <a:defRPr sz="2600">
                <a:solidFill>
                  <a:schemeClr val="accent1"/>
                </a:solidFill>
              </a:defRPr>
            </a:lvl1pPr>
            <a:lvl2pPr marL="517512" indent="-171446">
              <a:spcBef>
                <a:spcPts val="480"/>
              </a:spcBef>
              <a:spcAft>
                <a:spcPts val="480"/>
              </a:spcAft>
              <a:tabLst/>
              <a:defRPr/>
            </a:lvl2pPr>
            <a:lvl3pPr marL="738170" indent="-165096">
              <a:spcBef>
                <a:spcPts val="480"/>
              </a:spcBef>
              <a:spcAft>
                <a:spcPts val="480"/>
              </a:spcAft>
              <a:defRPr/>
            </a:lvl3pPr>
            <a:lvl4pPr marL="914377" indent="-111123" defTabSz="858817">
              <a:spcBef>
                <a:spcPts val="480"/>
              </a:spcBef>
              <a:spcAft>
                <a:spcPts val="480"/>
              </a:spcAft>
              <a:defRPr/>
            </a:lvl4pPr>
            <a:lvl5pPr marL="1090586" indent="-168270">
              <a:spcBef>
                <a:spcPts val="480"/>
              </a:spcBef>
              <a:spcAft>
                <a:spcPts val="48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27032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251990" y="212757"/>
            <a:ext cx="11688023" cy="492443"/>
          </a:xfrm>
        </p:spPr>
        <p:txBody>
          <a:bodyPr/>
          <a:lstStyle>
            <a:lvl1pPr>
              <a:defRPr sz="3200"/>
            </a:lvl1pPr>
          </a:lstStyle>
          <a:p>
            <a:r>
              <a:rPr lang="en-US" dirty="0"/>
              <a:t>Click to edit Master title style</a:t>
            </a:r>
          </a:p>
        </p:txBody>
      </p:sp>
      <p:sp>
        <p:nvSpPr>
          <p:cNvPr id="5" name="Text Placeholder 2">
            <a:extLst>
              <a:ext uri="{FF2B5EF4-FFF2-40B4-BE49-F238E27FC236}">
                <a16:creationId xmlns:a16="http://schemas.microsoft.com/office/drawing/2014/main" id="{0ECD1940-32A8-42D6-B5D8-92F1C201A6C4}"/>
              </a:ext>
            </a:extLst>
          </p:cNvPr>
          <p:cNvSpPr>
            <a:spLocks noGrp="1"/>
          </p:cNvSpPr>
          <p:nvPr>
            <p:ph type="body" sz="quarter" idx="10"/>
          </p:nvPr>
        </p:nvSpPr>
        <p:spPr>
          <a:xfrm>
            <a:off x="251990" y="1098696"/>
            <a:ext cx="11688023" cy="1895391"/>
          </a:xfrm>
        </p:spPr>
        <p:txBody>
          <a:bodyPr>
            <a:spAutoFit/>
          </a:bodyPr>
          <a:lstStyle>
            <a:lvl1pPr marL="111123" indent="0">
              <a:spcBef>
                <a:spcPts val="2800"/>
              </a:spcBef>
              <a:spcAft>
                <a:spcPts val="0"/>
              </a:spcAft>
              <a:buNone/>
              <a:defRPr sz="2600">
                <a:solidFill>
                  <a:schemeClr val="accent1"/>
                </a:solidFill>
                <a:latin typeface="+mj-lt"/>
              </a:defRPr>
            </a:lvl1pPr>
            <a:lvl2pPr marL="517512" indent="-171446">
              <a:spcBef>
                <a:spcPts val="480"/>
              </a:spcBef>
              <a:spcAft>
                <a:spcPts val="480"/>
              </a:spcAft>
              <a:tabLst/>
              <a:defRPr sz="2400"/>
            </a:lvl2pPr>
            <a:lvl3pPr marL="738170" indent="-165096">
              <a:spcBef>
                <a:spcPts val="480"/>
              </a:spcBef>
              <a:spcAft>
                <a:spcPts val="480"/>
              </a:spcAft>
              <a:defRPr/>
            </a:lvl3pPr>
            <a:lvl4pPr marL="914377" indent="-111123" defTabSz="858817">
              <a:spcBef>
                <a:spcPts val="480"/>
              </a:spcBef>
              <a:spcAft>
                <a:spcPts val="480"/>
              </a:spcAft>
              <a:defRPr/>
            </a:lvl4pPr>
            <a:lvl5pPr marL="1090586" indent="-168270">
              <a:spcBef>
                <a:spcPts val="480"/>
              </a:spcBef>
              <a:spcAft>
                <a:spcPts val="48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9305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876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558933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17861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45975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108624470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 Small">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CA3B1A-20AA-4313-90E0-192AE68F2E38}"/>
              </a:ext>
            </a:extLst>
          </p:cNvPr>
          <p:cNvSpPr>
            <a:spLocks noGrp="1"/>
          </p:cNvSpPr>
          <p:nvPr>
            <p:ph type="title"/>
          </p:nvPr>
        </p:nvSpPr>
        <p:spPr>
          <a:xfrm>
            <a:off x="262551" y="212758"/>
            <a:ext cx="11688023" cy="461665"/>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251032685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740239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756326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2579571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51699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105654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740" y="457200"/>
            <a:ext cx="11018520" cy="553998"/>
          </a:xfrm>
        </p:spPr>
        <p:txBody>
          <a:bodyPr/>
          <a:lstStyle/>
          <a:p>
            <a:r>
              <a:rPr lang="en-US" dirty="0"/>
              <a:t>Click to edit Master title style</a:t>
            </a:r>
          </a:p>
        </p:txBody>
      </p:sp>
      <p:sp>
        <p:nvSpPr>
          <p:cNvPr id="4" name="Text Placeholder 3"/>
          <p:cNvSpPr>
            <a:spLocks noGrp="1"/>
          </p:cNvSpPr>
          <p:nvPr>
            <p:ph type="body" sz="quarter" idx="10"/>
          </p:nvPr>
        </p:nvSpPr>
        <p:spPr>
          <a:xfrm>
            <a:off x="586740" y="1434370"/>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9215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08487155"/>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6042972"/>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3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626529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795363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a:xfrm>
            <a:off x="586740" y="457200"/>
            <a:ext cx="11018520" cy="553998"/>
          </a:xfrm>
        </p:spPr>
        <p:txBody>
          <a:bodyPr/>
          <a:lstStyle/>
          <a:p>
            <a:r>
              <a:rPr lang="en-US" dirty="0"/>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4"/>
            <a:ext cx="3481388" cy="307777"/>
          </a:xfrm>
        </p:spPr>
        <p:txBody>
          <a:bodyPr wrap="square">
            <a:spAutoFit/>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90754562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12" userDrawn="1">
          <p15:clr>
            <a:srgbClr val="5ACBF0"/>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996"/>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40"/>
            <a:ext cx="7251192"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53884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5ACBF0"/>
          </p15:clr>
        </p15:guide>
        <p15:guide id="13" pos="2744" userDrawn="1">
          <p15:clr>
            <a:srgbClr val="5ACBF0"/>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2" orient="horz" pos="1728"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2"/>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Tree>
    <p:extLst>
      <p:ext uri="{BB962C8B-B14F-4D97-AF65-F5344CB8AC3E}">
        <p14:creationId xmlns:p14="http://schemas.microsoft.com/office/powerpoint/2010/main" val="305915850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5ACBF0"/>
          </p15:clr>
        </p15:guide>
        <p15:guide id="14" pos="3155" userDrawn="1">
          <p15:clr>
            <a:srgbClr val="5ACBF0"/>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2"/>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94"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9825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9" orient="horz" pos="2160" userDrawn="1">
          <p15:clr>
            <a:srgbClr val="FDE53C"/>
          </p15:clr>
        </p15:guide>
        <p15:guide id="30" pos="237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26882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12228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19342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0851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74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62751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651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371086"/>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3352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43567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mn-lt"/>
              </a:defRPr>
            </a:lvl1pPr>
            <a:lvl2pPr marL="228594" indent="0">
              <a:buNone/>
              <a:defRPr>
                <a:latin typeface="+mn-lt"/>
              </a:defRPr>
            </a:lvl2pPr>
            <a:lvl3pPr marL="457189" indent="0">
              <a:buNone/>
              <a:defRPr>
                <a:latin typeface="+mn-lt"/>
              </a:defRPr>
            </a:lvl3pPr>
            <a:lvl4pPr marL="685783" indent="0">
              <a:buNone/>
              <a:defRPr>
                <a:latin typeface="+mn-lt"/>
              </a:defRPr>
            </a:lvl4pPr>
            <a:lvl5pPr marL="914377"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89921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161274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30261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23947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2" indent="0">
              <a:buFont typeface="Wingdings" panose="05000000000000000000" pitchFamily="2" charset="2"/>
              <a:buNone/>
              <a:defRPr sz="2000" b="0">
                <a:latin typeface="+mn-lt"/>
              </a:defRPr>
            </a:lvl2pPr>
            <a:lvl3pPr marL="450839" indent="0">
              <a:buFont typeface="Wingdings" panose="05000000000000000000" pitchFamily="2" charset="2"/>
              <a:buNone/>
              <a:tabLst/>
              <a:defRPr sz="1600" b="0">
                <a:latin typeface="+mn-lt"/>
              </a:defRPr>
            </a:lvl3pPr>
            <a:lvl4pPr marL="652446" indent="0">
              <a:buFont typeface="Wingdings" panose="05000000000000000000" pitchFamily="2" charset="2"/>
              <a:buNone/>
              <a:defRPr sz="1400" b="0">
                <a:latin typeface="+mn-lt"/>
              </a:defRPr>
            </a:lvl4pPr>
            <a:lvl5pPr marL="854053"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212519"/>
      </p:ext>
    </p:extLst>
  </p:cSld>
  <p:clrMapOvr>
    <a:masterClrMapping/>
  </p:clrMapOvr>
  <p:transition>
    <p:fade/>
  </p:transition>
  <p:hf hdr="0" ftr="0" dt="0"/>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12749"/>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mn-lt"/>
                <a:cs typeface="Segoe UI Semilight" panose="020B0402040204020203" pitchFamily="34" charset="0"/>
              </a:defRPr>
            </a:lvl1pPr>
            <a:lvl2pPr marL="427028" indent="-171446">
              <a:buFont typeface="Wingdings" panose="05000000000000000000" pitchFamily="2" charset="2"/>
              <a:buChar char=""/>
              <a:defRPr sz="2000" b="0">
                <a:latin typeface="+mn-lt"/>
              </a:defRPr>
            </a:lvl2pPr>
            <a:lvl3pPr marL="639747" indent="-188909">
              <a:buFont typeface="Wingdings" panose="05000000000000000000" pitchFamily="2" charset="2"/>
              <a:buChar char=""/>
              <a:tabLst/>
              <a:defRPr sz="1600" b="0">
                <a:latin typeface="+mn-lt"/>
              </a:defRPr>
            </a:lvl3pPr>
            <a:lvl4pPr marL="828654" indent="-176209">
              <a:buFont typeface="Wingdings" panose="05000000000000000000" pitchFamily="2" charset="2"/>
              <a:buChar char=""/>
              <a:defRPr sz="1400" b="0">
                <a:latin typeface="+mn-lt"/>
              </a:defRPr>
            </a:lvl4pPr>
            <a:lvl5pPr marL="1023913" indent="-169858">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12749"/>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mn-lt"/>
                <a:cs typeface="Segoe UI Semilight" panose="020B0402040204020203" pitchFamily="34" charset="0"/>
              </a:defRPr>
            </a:lvl1pPr>
            <a:lvl2pPr marL="427028" indent="-171446">
              <a:buFont typeface="Wingdings" panose="05000000000000000000" pitchFamily="2" charset="2"/>
              <a:buChar char=""/>
              <a:defRPr sz="2000" b="0">
                <a:latin typeface="+mn-lt"/>
              </a:defRPr>
            </a:lvl2pPr>
            <a:lvl3pPr marL="639747" indent="-188909">
              <a:buFont typeface="Wingdings" panose="05000000000000000000" pitchFamily="2" charset="2"/>
              <a:buChar char=""/>
              <a:tabLst/>
              <a:defRPr sz="1600" b="0">
                <a:latin typeface="+mn-lt"/>
              </a:defRPr>
            </a:lvl3pPr>
            <a:lvl4pPr marL="828654" indent="-176209">
              <a:buFont typeface="Wingdings" panose="05000000000000000000" pitchFamily="2" charset="2"/>
              <a:buChar char=""/>
              <a:defRPr sz="1400" b="0">
                <a:latin typeface="+mn-lt"/>
              </a:defRPr>
            </a:lvl4pPr>
            <a:lvl5pPr marL="1023913" indent="-169858">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84600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534918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307777"/>
          </a:xfrm>
        </p:spPr>
        <p:txBody>
          <a:bodyPr/>
          <a:lstStyle>
            <a:lvl1pPr>
              <a:defRPr sz="2000"/>
            </a:lvl1pPr>
          </a:lstStyle>
          <a:p>
            <a:r>
              <a:rPr lang="en-US"/>
              <a:t>Click to edit Master title style</a:t>
            </a:r>
            <a:endParaRPr lang="en-US" dirty="0"/>
          </a:p>
        </p:txBody>
      </p:sp>
    </p:spTree>
    <p:extLst>
      <p:ext uri="{BB962C8B-B14F-4D97-AF65-F5344CB8AC3E}">
        <p14:creationId xmlns:p14="http://schemas.microsoft.com/office/powerpoint/2010/main" val="52736545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97297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47B9A6-0CDC-4884-A7BF-98F97E7A9432}"/>
              </a:ext>
            </a:extLst>
          </p:cNvPr>
          <p:cNvSpPr>
            <a:spLocks noGrp="1"/>
          </p:cNvSpPr>
          <p:nvPr>
            <p:ph type="title"/>
          </p:nvPr>
        </p:nvSpPr>
        <p:spPr>
          <a:xfrm>
            <a:off x="584201" y="457200"/>
            <a:ext cx="5508419" cy="372410"/>
          </a:xfrm>
        </p:spPr>
        <p:txBody>
          <a:bodyPr tIns="64008"/>
          <a:lstStyle>
            <a:lvl1pPr>
              <a:defRPr sz="2000" spc="0">
                <a:solidFill>
                  <a:srgbClr val="50E6FF"/>
                </a:soli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760054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solidFill>
                  <a:srgbClr val="50E6FF"/>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a:solidFill>
            <a:srgbClr val="243A5E"/>
          </a:solidFill>
        </p:spPr>
        <p:txBody>
          <a:bodyPr/>
          <a:lstStyle>
            <a:lvl1pPr marL="0" indent="0">
              <a:buNone/>
              <a:defRPr sz="2000">
                <a:solidFill>
                  <a:srgbClr val="F2F2F2"/>
                </a:solidFill>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0">
                <a:solidFill>
                  <a:srgbClr val="FFFFFF"/>
                </a:solidFill>
                <a:latin typeface="+mj-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102711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a:solidFill>
            <a:srgbClr val="243A5E"/>
          </a:solidFill>
        </p:spPr>
        <p:txBody>
          <a:bodyPr wrap="square" rIns="0" anchor="ctr" anchorCtr="0">
            <a:spAutoFit/>
          </a:bodyPr>
          <a:lstStyle>
            <a:lvl1pPr>
              <a:lnSpc>
                <a:spcPct val="100000"/>
              </a:lnSpc>
              <a:defRPr sz="3600" b="0" spc="-49" baseline="0">
                <a:solidFill>
                  <a:srgbClr val="50E6FF"/>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0">
                <a:solidFill>
                  <a:srgbClr val="FFFFFF"/>
                </a:solidFill>
                <a:latin typeface="+mj-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2920634"/>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5" orient="horz" pos="216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body text">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800" b="0" spc="0" baseline="0">
                <a:solidFill>
                  <a:srgbClr val="50E6FF"/>
                </a:solidFill>
                <a:latin typeface="+mn-lt"/>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0">
                <a:solidFill>
                  <a:srgbClr val="FFFFFF"/>
                </a:solidFill>
                <a:latin typeface="+mj-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461425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21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solidFill>
            <a:srgbClr val="243A5E"/>
          </a:solid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97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638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031331"/>
      </p:ext>
    </p:extLst>
  </p:cSld>
  <p:clrMapOvr>
    <a:masterClrMapping/>
  </p:clrMapOvr>
  <p:transition>
    <p:fade/>
  </p:transition>
  <p:hf hdr="0" ftr="0" dt="0"/>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2019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TextBox 3">
            <a:extLst>
              <a:ext uri="{FF2B5EF4-FFF2-40B4-BE49-F238E27FC236}">
                <a16:creationId xmlns:a16="http://schemas.microsoft.com/office/drawing/2014/main" id="{5C1B81AA-B877-4807-9514-87D13564B5E0}"/>
              </a:ext>
            </a:extLst>
          </p:cNvPr>
          <p:cNvSpPr txBox="1"/>
          <p:nvPr userDrawn="1"/>
        </p:nvSpPr>
        <p:spPr>
          <a:xfrm>
            <a:off x="10997055" y="6215178"/>
            <a:ext cx="610745" cy="107722"/>
          </a:xfrm>
          <a:prstGeom prst="rect">
            <a:avLst/>
          </a:prstGeom>
          <a:noFill/>
        </p:spPr>
        <p:txBody>
          <a:bodyPr wrap="none" lIns="0" tIns="0" rIns="0" bIns="0" rtlCol="0">
            <a:spAutoFit/>
          </a:bodyPr>
          <a:lstStyle/>
          <a:p>
            <a:pPr algn="l"/>
            <a:r>
              <a:rPr lang="en-US" sz="700" dirty="0">
                <a:gradFill>
                  <a:gsLst>
                    <a:gs pos="2917">
                      <a:schemeClr val="tx1"/>
                    </a:gs>
                    <a:gs pos="30000">
                      <a:schemeClr val="tx1"/>
                    </a:gs>
                  </a:gsLst>
                  <a:lin ang="5400000" scaled="0"/>
                </a:gradFill>
              </a:rPr>
              <a:t>Microsoft Store</a:t>
            </a:r>
          </a:p>
        </p:txBody>
      </p:sp>
    </p:spTree>
    <p:extLst>
      <p:ext uri="{BB962C8B-B14F-4D97-AF65-F5344CB8AC3E}">
        <p14:creationId xmlns:p14="http://schemas.microsoft.com/office/powerpoint/2010/main" val="851602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243A5E"/>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rgbClr val="50E6FF"/>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3905411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0703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1.emf"/><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740"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6740" y="1435504"/>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4"/>
          <a:srcRect l="762"/>
          <a:stretch/>
        </p:blipFill>
        <p:spPr>
          <a:xfrm rot="5400000">
            <a:off x="9464500" y="2843775"/>
            <a:ext cx="6858000" cy="1170455"/>
          </a:xfrm>
          <a:prstGeom prst="rect">
            <a:avLst/>
          </a:prstGeom>
        </p:spPr>
      </p:pic>
      <p:pic>
        <p:nvPicPr>
          <p:cNvPr id="48" name="Picture 47">
            <a:extLst>
              <a:ext uri="{FF2B5EF4-FFF2-40B4-BE49-F238E27FC236}">
                <a16:creationId xmlns:a16="http://schemas.microsoft.com/office/drawing/2014/main" id="{FE30A5C2-DB92-4848-BDD2-5455D80816E7}"/>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
        <p:nvSpPr>
          <p:cNvPr id="49" name="TextBox 48">
            <a:extLst>
              <a:ext uri="{FF2B5EF4-FFF2-40B4-BE49-F238E27FC236}">
                <a16:creationId xmlns:a16="http://schemas.microsoft.com/office/drawing/2014/main" id="{C49D7D91-1929-47D6-8A81-95657C9C8764}"/>
              </a:ext>
            </a:extLst>
          </p:cNvPr>
          <p:cNvSpPr txBox="1"/>
          <p:nvPr userDrawn="1"/>
        </p:nvSpPr>
        <p:spPr>
          <a:xfrm>
            <a:off x="8161082" y="6478692"/>
            <a:ext cx="3161077" cy="162865"/>
          </a:xfrm>
          <a:prstGeom prst="rect">
            <a:avLst/>
          </a:prstGeom>
          <a:noFill/>
        </p:spPr>
        <p:txBody>
          <a:bodyPr wrap="square" lIns="0" tIns="0" rIns="0" bIns="0" rtlCol="0">
            <a:spAutoFit/>
          </a:bodyPr>
          <a:lstStyle/>
          <a:p>
            <a:pPr algn="r">
              <a:lnSpc>
                <a:spcPct val="90000"/>
              </a:lnSpc>
              <a:spcAft>
                <a:spcPts val="588"/>
              </a:spcAft>
            </a:pPr>
            <a:r>
              <a:rPr lang="en-US" sz="1176" baseline="0" dirty="0">
                <a:gradFill>
                  <a:gsLst>
                    <a:gs pos="37383">
                      <a:schemeClr val="tx2"/>
                    </a:gs>
                    <a:gs pos="2917">
                      <a:schemeClr val="tx2"/>
                    </a:gs>
                  </a:gsLst>
                  <a:lin ang="5400000" scaled="0"/>
                </a:gradFill>
              </a:rPr>
              <a:t>Microsoft Stores</a:t>
            </a:r>
            <a:endParaRPr lang="en-US" sz="1176" dirty="0">
              <a:gradFill>
                <a:gsLst>
                  <a:gs pos="37383">
                    <a:schemeClr val="tx2"/>
                  </a:gs>
                  <a:gs pos="2917">
                    <a:schemeClr val="tx2"/>
                  </a:gs>
                </a:gsLst>
                <a:lin ang="5400000" scaled="0"/>
              </a:gradFill>
            </a:endParaRPr>
          </a:p>
        </p:txBody>
      </p:sp>
    </p:spTree>
    <p:extLst>
      <p:ext uri="{BB962C8B-B14F-4D97-AF65-F5344CB8AC3E}">
        <p14:creationId xmlns:p14="http://schemas.microsoft.com/office/powerpoint/2010/main" val="1461966692"/>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Lst>
  <p:transition>
    <p:fade/>
  </p:transition>
  <p:hf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740"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674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5"/>
            <a:ext cx="6858000" cy="1170455"/>
          </a:xfrm>
          <a:prstGeom prst="rect">
            <a:avLst/>
          </a:prstGeom>
        </p:spPr>
      </p:pic>
      <p:sp>
        <p:nvSpPr>
          <p:cNvPr id="51" name="TextBox 50">
            <a:extLst>
              <a:ext uri="{FF2B5EF4-FFF2-40B4-BE49-F238E27FC236}">
                <a16:creationId xmlns:a16="http://schemas.microsoft.com/office/drawing/2014/main" id="{3A28065B-BB45-4CA9-80BC-90F47A690DCD}"/>
              </a:ext>
            </a:extLst>
          </p:cNvPr>
          <p:cNvSpPr txBox="1"/>
          <p:nvPr userDrawn="1"/>
        </p:nvSpPr>
        <p:spPr>
          <a:xfrm>
            <a:off x="8161082" y="6495148"/>
            <a:ext cx="3161077" cy="162865"/>
          </a:xfrm>
          <a:prstGeom prst="rect">
            <a:avLst/>
          </a:prstGeom>
          <a:noFill/>
        </p:spPr>
        <p:txBody>
          <a:bodyPr wrap="square" lIns="0" tIns="0" rIns="0" bIns="0" rtlCol="0">
            <a:spAutoFit/>
          </a:bodyPr>
          <a:lstStyle/>
          <a:p>
            <a:pPr marL="0" marR="0" lvl="0" indent="0" algn="r" defTabSz="914377"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37383">
                      <a:srgbClr val="0078D7"/>
                    </a:gs>
                    <a:gs pos="2917">
                      <a:srgbClr val="0078D7"/>
                    </a:gs>
                  </a:gsLst>
                  <a:lin ang="5400000" scaled="0"/>
                </a:gradFill>
                <a:effectLst/>
                <a:uLnTx/>
                <a:uFillTx/>
              </a:rPr>
              <a:t>Microsoft Stores</a:t>
            </a:r>
          </a:p>
        </p:txBody>
      </p:sp>
      <p:sp>
        <p:nvSpPr>
          <p:cNvPr id="52" name="Slide Number Placeholder 7">
            <a:extLst>
              <a:ext uri="{FF2B5EF4-FFF2-40B4-BE49-F238E27FC236}">
                <a16:creationId xmlns:a16="http://schemas.microsoft.com/office/drawing/2014/main" id="{44925032-4BBE-4291-B493-E88235E0754C}"/>
              </a:ext>
            </a:extLst>
          </p:cNvPr>
          <p:cNvSpPr txBox="1">
            <a:spLocks/>
          </p:cNvSpPr>
          <p:nvPr userDrawn="1"/>
        </p:nvSpPr>
        <p:spPr>
          <a:xfrm>
            <a:off x="11322158" y="6394511"/>
            <a:ext cx="600605" cy="364224"/>
          </a:xfrm>
          <a:prstGeom prst="rect">
            <a:avLst/>
          </a:prstGeom>
        </p:spPr>
        <p:txBody>
          <a:bodyPr vert="horz" lIns="91440" tIns="45720" rIns="91440" bIns="45720" rtlCol="0" anchor="ctr"/>
          <a:lstStyle>
            <a:defPPr>
              <a:defRPr lang="en-US"/>
            </a:defPPr>
            <a:lvl1pPr marL="0" algn="r" defTabSz="914400" rtl="0" eaLnBrk="1" latinLnBrk="0" hangingPunct="1">
              <a:defRPr sz="1176"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D209E94F-C58A-3B49-927F-823F73B04A0D}" type="slidenum">
              <a:rPr kumimoji="0" lang="en-US" sz="1176"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176"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40441471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69" r:id="rId6"/>
    <p:sldLayoutId id="2147483827" r:id="rId7"/>
    <p:sldLayoutId id="2147483740" r:id="rId8"/>
    <p:sldLayoutId id="2147483741" r:id="rId9"/>
    <p:sldLayoutId id="2147483742" r:id="rId10"/>
    <p:sldLayoutId id="2147483743" r:id="rId11"/>
    <p:sldLayoutId id="2147483766"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43A5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6740"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674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8BDF6A1-5AF0-1541-BC65-24D40724F082}"/>
              </a:ext>
            </a:extLst>
          </p:cNvPr>
          <p:cNvSpPr/>
          <p:nvPr/>
        </p:nvSpPr>
        <p:spPr bwMode="auto">
          <a:xfrm>
            <a:off x="12478513" y="2"/>
            <a:ext cx="174353" cy="16266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ACED934B-C01A-FB4A-B140-359E71E7255D}"/>
              </a:ext>
            </a:extLst>
          </p:cNvPr>
          <p:cNvSpPr/>
          <p:nvPr/>
        </p:nvSpPr>
        <p:spPr bwMode="auto">
          <a:xfrm>
            <a:off x="12478513" y="5238520"/>
            <a:ext cx="174353" cy="16194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92591967-AD2A-CB40-819C-744865BAF038}"/>
              </a:ext>
            </a:extLst>
          </p:cNvPr>
          <p:cNvSpPr/>
          <p:nvPr/>
        </p:nvSpPr>
        <p:spPr bwMode="auto">
          <a:xfrm>
            <a:off x="12652866" y="2"/>
            <a:ext cx="174353" cy="162666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4E6BB5C0-4AA1-9542-9D6E-C4BFDE220CC1}"/>
              </a:ext>
            </a:extLst>
          </p:cNvPr>
          <p:cNvSpPr/>
          <p:nvPr/>
        </p:nvSpPr>
        <p:spPr bwMode="auto">
          <a:xfrm>
            <a:off x="12652866" y="5260516"/>
            <a:ext cx="174353" cy="1597485"/>
          </a:xfrm>
          <a:prstGeom prst="rect">
            <a:avLst/>
          </a:prstGeom>
          <a:solidFill>
            <a:srgbClr val="FFFFFF"/>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F0B693F6-8810-C441-AF83-7C430F0BD891}"/>
              </a:ext>
            </a:extLst>
          </p:cNvPr>
          <p:cNvSpPr/>
          <p:nvPr/>
        </p:nvSpPr>
        <p:spPr bwMode="auto">
          <a:xfrm>
            <a:off x="12478513" y="1626671"/>
            <a:ext cx="174353" cy="363384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729232F-98BD-5447-857D-F77AC639E43B}"/>
              </a:ext>
            </a:extLst>
          </p:cNvPr>
          <p:cNvSpPr/>
          <p:nvPr/>
        </p:nvSpPr>
        <p:spPr bwMode="auto">
          <a:xfrm>
            <a:off x="12652866" y="1626671"/>
            <a:ext cx="174353" cy="364027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79005"/>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rgbClr val="50E6FF"/>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diagramColors" Target="../diagrams/colors8.xml"/><Relationship Id="rId11" Type="http://schemas.openxmlformats.org/officeDocument/2006/relationships/chart" Target="../charts/chart16.xml"/><Relationship Id="rId5" Type="http://schemas.openxmlformats.org/officeDocument/2006/relationships/diagramQuickStyle" Target="../diagrams/quickStyle8.xml"/><Relationship Id="rId10" Type="http://schemas.openxmlformats.org/officeDocument/2006/relationships/chart" Target="../charts/chart15.xml"/><Relationship Id="rId4" Type="http://schemas.openxmlformats.org/officeDocument/2006/relationships/diagramLayout" Target="../diagrams/layout8.xml"/><Relationship Id="rId9" Type="http://schemas.openxmlformats.org/officeDocument/2006/relationships/chart" Target="../charts/chart14.xml"/></Relationships>
</file>

<file path=ppt/slides/_rels/slide1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1.xml"/><Relationship Id="rId1" Type="http://schemas.openxmlformats.org/officeDocument/2006/relationships/slideLayout" Target="../slideLayouts/slideLayout38.xml"/><Relationship Id="rId5" Type="http://schemas.openxmlformats.org/officeDocument/2006/relationships/chart" Target="../charts/chart19.xml"/><Relationship Id="rId4" Type="http://schemas.openxmlformats.org/officeDocument/2006/relationships/chart" Target="../charts/chart18.xml"/></Relationships>
</file>

<file path=ppt/slides/_rels/slide1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chart" Target="../charts/chart22.xml"/><Relationship Id="rId4" Type="http://schemas.openxmlformats.org/officeDocument/2006/relationships/chart" Target="../charts/chart21.xml"/></Relationships>
</file>

<file path=ppt/slides/_rels/slide1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chart" Target="../charts/chart25.xml"/><Relationship Id="rId4" Type="http://schemas.openxmlformats.org/officeDocument/2006/relationships/chart" Target="../charts/char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visualstudio.com/DefaultCollection/OSGS/_workitems/edit/21560219" TargetMode="External"/><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Layout" Target="../diagrams/layout2.xml"/><Relationship Id="rId1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diagramData" Target="../diagrams/data2.xml"/><Relationship Id="rId17" Type="http://schemas.openxmlformats.org/officeDocument/2006/relationships/image" Target="../media/image19.png"/><Relationship Id="rId2" Type="http://schemas.openxmlformats.org/officeDocument/2006/relationships/notesSlide" Target="../notesSlides/notesSlide4.xml"/><Relationship Id="rId16" Type="http://schemas.microsoft.com/office/2007/relationships/diagramDrawing" Target="../diagrams/drawing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11" Type="http://schemas.openxmlformats.org/officeDocument/2006/relationships/image" Target="../media/image18.svg"/><Relationship Id="rId5" Type="http://schemas.openxmlformats.org/officeDocument/2006/relationships/diagramLayout" Target="../diagrams/layout1.xml"/><Relationship Id="rId15" Type="http://schemas.openxmlformats.org/officeDocument/2006/relationships/diagramColors" Target="../diagrams/colors2.xml"/><Relationship Id="rId10" Type="http://schemas.openxmlformats.org/officeDocument/2006/relationships/image" Target="../media/image17.png"/><Relationship Id="rId4" Type="http://schemas.openxmlformats.org/officeDocument/2006/relationships/diagramData" Target="../diagrams/data1.xml"/><Relationship Id="rId9" Type="http://schemas.openxmlformats.org/officeDocument/2006/relationships/image" Target="../media/image16.png"/><Relationship Id="rId1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5.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chart" Target="../charts/chart1.xml"/><Relationship Id="rId7" Type="http://schemas.openxmlformats.org/officeDocument/2006/relationships/diagramLayout" Target="../diagrams/layout7.xml"/><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diagramData" Target="../diagrams/data7.xml"/><Relationship Id="rId11" Type="http://schemas.openxmlformats.org/officeDocument/2006/relationships/chart" Target="../charts/chart4.xml"/><Relationship Id="rId5" Type="http://schemas.openxmlformats.org/officeDocument/2006/relationships/chart" Target="../charts/chart3.xml"/><Relationship Id="rId10" Type="http://schemas.microsoft.com/office/2007/relationships/diagramDrawing" Target="../diagrams/drawing7.xml"/><Relationship Id="rId4" Type="http://schemas.openxmlformats.org/officeDocument/2006/relationships/chart" Target="../charts/chart2.xml"/><Relationship Id="rId9" Type="http://schemas.openxmlformats.org/officeDocument/2006/relationships/diagramColors" Target="../diagrams/colors7.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1B586B-DEF6-4C0F-9EAF-726E0B43EC92}"/>
              </a:ext>
            </a:extLst>
          </p:cNvPr>
          <p:cNvSpPr>
            <a:spLocks noGrp="1"/>
          </p:cNvSpPr>
          <p:nvPr>
            <p:ph type="title"/>
          </p:nvPr>
        </p:nvSpPr>
        <p:spPr>
          <a:xfrm>
            <a:off x="205047" y="2016832"/>
            <a:ext cx="5037513" cy="1003459"/>
          </a:xfrm>
        </p:spPr>
        <p:txBody>
          <a:bodyPr/>
          <a:lstStyle/>
          <a:p>
            <a:r>
              <a:rPr lang="en-US" dirty="0"/>
              <a:t>O365 Buy and Try intent</a:t>
            </a:r>
          </a:p>
        </p:txBody>
      </p:sp>
    </p:spTree>
    <p:extLst>
      <p:ext uri="{BB962C8B-B14F-4D97-AF65-F5344CB8AC3E}">
        <p14:creationId xmlns:p14="http://schemas.microsoft.com/office/powerpoint/2010/main" val="32615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Test vs. Pre-Test saw decline in conversion rate</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84750" y="1598895"/>
            <a:ext cx="7230850" cy="4447371"/>
          </a:xfrm>
        </p:spPr>
        <p:txBody>
          <a:bodyPr/>
          <a:lstStyle/>
          <a:p>
            <a:pPr lvl="1">
              <a:spcBef>
                <a:spcPts val="0"/>
              </a:spcBef>
            </a:pPr>
            <a:r>
              <a:rPr lang="en-US" sz="1600" dirty="0">
                <a:solidFill>
                  <a:schemeClr val="accent1"/>
                </a:solidFill>
                <a:cs typeface="Segoe UI" panose="020B0502040204020203" pitchFamily="34" charset="0"/>
              </a:rPr>
              <a:t>Hesitation on ‘Buy’ buttons increased from 2.9 sec to 4.4 secs</a:t>
            </a:r>
          </a:p>
          <a:p>
            <a:pPr lvl="1">
              <a:spcBef>
                <a:spcPts val="0"/>
              </a:spcBef>
            </a:pPr>
            <a:r>
              <a:rPr lang="en-US" sz="1600" dirty="0">
                <a:solidFill>
                  <a:schemeClr val="accent1"/>
                </a:solidFill>
                <a:cs typeface="Segoe UI" panose="020B0502040204020203" pitchFamily="34" charset="0"/>
              </a:rPr>
              <a:t>Hover conversion rate decreased with more users hovering over the orange CTAs during the test-period.</a:t>
            </a: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marL="346066" lvl="1" indent="0">
              <a:spcBef>
                <a:spcPts val="0"/>
              </a:spcBef>
              <a:buNone/>
            </a:pPr>
            <a:r>
              <a:rPr lang="en-US" sz="1600" i="1" dirty="0">
                <a:solidFill>
                  <a:schemeClr val="accent1"/>
                </a:solidFill>
                <a:cs typeface="Segoe UI" panose="020B0502040204020203" pitchFamily="34" charset="0"/>
              </a:rPr>
              <a:t>** Low sample size and not statistically significant </a:t>
            </a:r>
          </a:p>
          <a:p>
            <a:pPr marL="346066" lvl="1" indent="0">
              <a:spcBef>
                <a:spcPts val="0"/>
              </a:spcBef>
              <a:buNone/>
            </a:pPr>
            <a:r>
              <a:rPr lang="en-US" sz="1600" i="1" dirty="0">
                <a:solidFill>
                  <a:schemeClr val="accent1"/>
                </a:solidFill>
                <a:cs typeface="Segoe UI" panose="020B0502040204020203" pitchFamily="34" charset="0"/>
              </a:rPr>
              <a:t>** Heatmap segmented for users who placed orders.</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Clicktale</a:t>
            </a:r>
            <a:endParaRPr lang="en-US" dirty="0">
              <a:solidFill>
                <a:srgbClr val="000000">
                  <a:lumMod val="50000"/>
                </a:srgbClr>
              </a:solidFill>
              <a:cs typeface="Segoe UI Semibold" panose="020B0702040204020203" pitchFamily="34" charset="0"/>
            </a:endParaRPr>
          </a:p>
        </p:txBody>
      </p:sp>
      <p:pic>
        <p:nvPicPr>
          <p:cNvPr id="2" name="Picture 1">
            <a:extLst>
              <a:ext uri="{FF2B5EF4-FFF2-40B4-BE49-F238E27FC236}">
                <a16:creationId xmlns:a16="http://schemas.microsoft.com/office/drawing/2014/main" id="{BECDDE4D-F57A-431D-A7BE-680F240746EC}"/>
              </a:ext>
            </a:extLst>
          </p:cNvPr>
          <p:cNvPicPr>
            <a:picLocks noChangeAspect="1"/>
          </p:cNvPicPr>
          <p:nvPr/>
        </p:nvPicPr>
        <p:blipFill>
          <a:blip r:embed="rId3"/>
          <a:stretch>
            <a:fillRect/>
          </a:stretch>
        </p:blipFill>
        <p:spPr>
          <a:xfrm>
            <a:off x="8012232" y="1130853"/>
            <a:ext cx="1531954" cy="5278506"/>
          </a:xfrm>
          <a:prstGeom prst="rect">
            <a:avLst/>
          </a:prstGeom>
        </p:spPr>
      </p:pic>
      <p:pic>
        <p:nvPicPr>
          <p:cNvPr id="10" name="Picture 9">
            <a:extLst>
              <a:ext uri="{FF2B5EF4-FFF2-40B4-BE49-F238E27FC236}">
                <a16:creationId xmlns:a16="http://schemas.microsoft.com/office/drawing/2014/main" id="{86632F59-9053-4D19-95D9-35D3239024D6}"/>
              </a:ext>
            </a:extLst>
          </p:cNvPr>
          <p:cNvPicPr>
            <a:picLocks noChangeAspect="1"/>
          </p:cNvPicPr>
          <p:nvPr/>
        </p:nvPicPr>
        <p:blipFill>
          <a:blip r:embed="rId4"/>
          <a:stretch>
            <a:fillRect/>
          </a:stretch>
        </p:blipFill>
        <p:spPr>
          <a:xfrm>
            <a:off x="9711427" y="1130853"/>
            <a:ext cx="1531954" cy="5278506"/>
          </a:xfrm>
          <a:prstGeom prst="rect">
            <a:avLst/>
          </a:prstGeom>
        </p:spPr>
      </p:pic>
      <p:sp>
        <p:nvSpPr>
          <p:cNvPr id="15" name="TextBox 14">
            <a:extLst>
              <a:ext uri="{FF2B5EF4-FFF2-40B4-BE49-F238E27FC236}">
                <a16:creationId xmlns:a16="http://schemas.microsoft.com/office/drawing/2014/main" id="{D6E42E15-B4B2-4D65-84EA-16F3CB7A23ED}"/>
              </a:ext>
            </a:extLst>
          </p:cNvPr>
          <p:cNvSpPr txBox="1"/>
          <p:nvPr/>
        </p:nvSpPr>
        <p:spPr>
          <a:xfrm>
            <a:off x="8424416" y="5727147"/>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Pre-Test</a:t>
            </a:r>
          </a:p>
        </p:txBody>
      </p:sp>
      <p:sp>
        <p:nvSpPr>
          <p:cNvPr id="16" name="TextBox 15">
            <a:extLst>
              <a:ext uri="{FF2B5EF4-FFF2-40B4-BE49-F238E27FC236}">
                <a16:creationId xmlns:a16="http://schemas.microsoft.com/office/drawing/2014/main" id="{C37BFF1C-D7A4-403C-8522-A98EC9DA50AA}"/>
              </a:ext>
            </a:extLst>
          </p:cNvPr>
          <p:cNvSpPr txBox="1"/>
          <p:nvPr/>
        </p:nvSpPr>
        <p:spPr>
          <a:xfrm>
            <a:off x="9956370" y="5727147"/>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Test</a:t>
            </a:r>
          </a:p>
        </p:txBody>
      </p:sp>
    </p:spTree>
    <p:extLst>
      <p:ext uri="{BB962C8B-B14F-4D97-AF65-F5344CB8AC3E}">
        <p14:creationId xmlns:p14="http://schemas.microsoft.com/office/powerpoint/2010/main" val="432687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6652E-8B2E-4448-A21F-C9B39C9D1843}"/>
              </a:ext>
            </a:extLst>
          </p:cNvPr>
          <p:cNvSpPr>
            <a:spLocks noGrp="1"/>
          </p:cNvSpPr>
          <p:nvPr>
            <p:ph type="title"/>
          </p:nvPr>
        </p:nvSpPr>
        <p:spPr/>
        <p:txBody>
          <a:bodyPr/>
          <a:lstStyle/>
          <a:p>
            <a:r>
              <a:rPr lang="en-US" dirty="0"/>
              <a:t>O365 Personal PDP</a:t>
            </a:r>
          </a:p>
        </p:txBody>
      </p:sp>
    </p:spTree>
    <p:extLst>
      <p:ext uri="{BB962C8B-B14F-4D97-AF65-F5344CB8AC3E}">
        <p14:creationId xmlns:p14="http://schemas.microsoft.com/office/powerpoint/2010/main" val="389684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46276"/>
          </a:xfrm>
        </p:spPr>
        <p:txBody>
          <a:bodyPr/>
          <a:lstStyle/>
          <a:p>
            <a:r>
              <a:rPr lang="en-US" sz="2900" dirty="0"/>
              <a:t>O365 Personal: User Features with Buy-Try Intent during Pre-Test Period</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7693309" y="2196527"/>
            <a:ext cx="4386669" cy="1511648"/>
          </a:xfrm>
          <a:solidFill>
            <a:schemeClr val="accent1">
              <a:lumMod val="20000"/>
              <a:lumOff val="80000"/>
            </a:schemeClr>
          </a:solidFill>
        </p:spPr>
        <p:txBody>
          <a:bodyPr/>
          <a:lstStyle/>
          <a:p>
            <a:pPr>
              <a:spcBef>
                <a:spcPts val="0"/>
              </a:spcBef>
            </a:pPr>
            <a:r>
              <a:rPr lang="en-US" sz="1500" dirty="0"/>
              <a:t>New visitors</a:t>
            </a:r>
          </a:p>
          <a:p>
            <a:pPr>
              <a:spcBef>
                <a:spcPts val="0"/>
              </a:spcBef>
            </a:pPr>
            <a:r>
              <a:rPr lang="en-US" sz="1500" dirty="0"/>
              <a:t>Traffic Channel – Paid Search or Organic Search</a:t>
            </a:r>
          </a:p>
          <a:p>
            <a:pPr>
              <a:spcBef>
                <a:spcPts val="0"/>
              </a:spcBef>
            </a:pPr>
            <a:r>
              <a:rPr lang="en-US" sz="1500" dirty="0"/>
              <a:t>Tabs Engaged – </a:t>
            </a:r>
            <a:r>
              <a:rPr lang="en-US" sz="1500" dirty="0" err="1"/>
              <a:t>TechSpecs</a:t>
            </a:r>
            <a:r>
              <a:rPr lang="en-US" sz="1500" dirty="0"/>
              <a:t>, FAQ, Reviews</a:t>
            </a:r>
          </a:p>
          <a:p>
            <a:pPr>
              <a:spcBef>
                <a:spcPts val="0"/>
              </a:spcBef>
            </a:pPr>
            <a:endParaRPr lang="en-US" sz="1500" dirty="0"/>
          </a:p>
          <a:p>
            <a:pPr>
              <a:spcBef>
                <a:spcPts val="0"/>
              </a:spcBef>
            </a:pPr>
            <a:r>
              <a:rPr lang="en-US" sz="1500" dirty="0"/>
              <a:t>** Enter PDP from anywhere ( Store, O365 Web, Office.com)</a:t>
            </a:r>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6" name="Diagram 5">
            <a:extLst>
              <a:ext uri="{FF2B5EF4-FFF2-40B4-BE49-F238E27FC236}">
                <a16:creationId xmlns:a16="http://schemas.microsoft.com/office/drawing/2014/main" id="{97256E91-3254-4092-A1CF-AABDD982714B}"/>
              </a:ext>
            </a:extLst>
          </p:cNvPr>
          <p:cNvGraphicFramePr/>
          <p:nvPr/>
        </p:nvGraphicFramePr>
        <p:xfrm>
          <a:off x="2844848" y="1563605"/>
          <a:ext cx="6003730" cy="1701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 Placeholder 11">
            <a:extLst>
              <a:ext uri="{FF2B5EF4-FFF2-40B4-BE49-F238E27FC236}">
                <a16:creationId xmlns:a16="http://schemas.microsoft.com/office/drawing/2014/main" id="{241819B1-6CF0-4076-A6AC-D85522B4F767}"/>
              </a:ext>
            </a:extLst>
          </p:cNvPr>
          <p:cNvSpPr txBox="1">
            <a:spLocks/>
          </p:cNvSpPr>
          <p:nvPr/>
        </p:nvSpPr>
        <p:spPr>
          <a:xfrm>
            <a:off x="746760" y="1444783"/>
            <a:ext cx="3307414" cy="692497"/>
          </a:xfrm>
          <a:prstGeom prst="rect">
            <a:avLst/>
          </a:prstGeom>
          <a:solidFill>
            <a:schemeClr val="accent1">
              <a:lumMod val="20000"/>
              <a:lumOff val="80000"/>
            </a:schemeClr>
          </a:solidFill>
        </p:spPr>
        <p:txBody>
          <a:bodyPr vert="horz" wrap="square" lIns="0" tIns="0" rIns="0" bIns="0" rtlCol="0">
            <a:spAutoFit/>
          </a:bodyPr>
          <a:lstStyle>
            <a:lvl1pPr marL="285744" marR="0" indent="-174621" algn="l" defTabSz="932719"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2600" kern="1200" spc="0" baseline="0">
                <a:solidFill>
                  <a:schemeClr val="accent1"/>
                </a:solidFill>
                <a:latin typeface="+mn-lt"/>
                <a:ea typeface="+mn-ea"/>
                <a:cs typeface="Segoe UI" panose="020B0502040204020203" pitchFamily="34" charset="0"/>
              </a:defRPr>
            </a:lvl1pPr>
            <a:lvl2pPr marL="517512" marR="0" indent="-17144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38170" marR="0" indent="-16509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914377" marR="0" indent="-111123" algn="l" defTabSz="858817"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90586" marR="0" indent="-168270"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500" dirty="0"/>
              <a:t>Return visitors</a:t>
            </a:r>
          </a:p>
          <a:p>
            <a:pPr>
              <a:spcBef>
                <a:spcPts val="0"/>
              </a:spcBef>
            </a:pPr>
            <a:r>
              <a:rPr lang="en-US" sz="1500" dirty="0"/>
              <a:t>Traffic Channel – Direct or O&amp;O</a:t>
            </a:r>
          </a:p>
          <a:p>
            <a:pPr>
              <a:spcBef>
                <a:spcPts val="0"/>
              </a:spcBef>
            </a:pPr>
            <a:r>
              <a:rPr lang="en-US" sz="1500" dirty="0"/>
              <a:t>Tabs Engaged – Overview</a:t>
            </a:r>
          </a:p>
        </p:txBody>
      </p:sp>
      <p:graphicFrame>
        <p:nvGraphicFramePr>
          <p:cNvPr id="13" name="Chart 12">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2984458537"/>
              </p:ext>
            </p:extLst>
          </p:nvPr>
        </p:nvGraphicFramePr>
        <p:xfrm>
          <a:off x="443525" y="4160519"/>
          <a:ext cx="2743200" cy="2286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hart 14">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2302326620"/>
              </p:ext>
            </p:extLst>
          </p:nvPr>
        </p:nvGraphicFramePr>
        <p:xfrm>
          <a:off x="3629377" y="4160519"/>
          <a:ext cx="2743200" cy="2286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Chart 17">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2548223899"/>
              </p:ext>
            </p:extLst>
          </p:nvPr>
        </p:nvGraphicFramePr>
        <p:xfrm>
          <a:off x="6372577" y="4151395"/>
          <a:ext cx="2743200" cy="2286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9" name="Chart 18">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650811954"/>
              </p:ext>
            </p:extLst>
          </p:nvPr>
        </p:nvGraphicFramePr>
        <p:xfrm>
          <a:off x="9241762" y="4123359"/>
          <a:ext cx="2743200" cy="22860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193052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Test Period ‘Buys’ decreased vs. Pre-Test</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3"/>
            <a:ext cx="10987510" cy="2677656"/>
          </a:xfrm>
        </p:spPr>
        <p:txBody>
          <a:bodyPr/>
          <a:lstStyle/>
          <a:p>
            <a:pPr>
              <a:spcBef>
                <a:spcPts val="0"/>
              </a:spcBef>
            </a:pPr>
            <a:endParaRPr lang="en-US" sz="1600" dirty="0"/>
          </a:p>
          <a:p>
            <a:pPr marL="454023" indent="-342900">
              <a:spcBef>
                <a:spcPts val="0"/>
              </a:spcBef>
              <a:buFont typeface="+mj-lt"/>
              <a:buAutoNum type="arabicPeriod"/>
            </a:pPr>
            <a:r>
              <a:rPr lang="en-US" sz="1600" dirty="0"/>
              <a:t>Overall Test had significantly less users ready to ‘Buy’ vs. Pre-test ‘Buys’ by -27.3%. (decreasing trends)</a:t>
            </a:r>
          </a:p>
          <a:p>
            <a:pPr lvl="1">
              <a:spcBef>
                <a:spcPts val="0"/>
              </a:spcBef>
            </a:pPr>
            <a:r>
              <a:rPr lang="en-US" sz="1200" dirty="0"/>
              <a:t>Traffic Channel Direct (-15%)</a:t>
            </a:r>
          </a:p>
          <a:p>
            <a:pPr lvl="1">
              <a:spcBef>
                <a:spcPts val="0"/>
              </a:spcBef>
            </a:pPr>
            <a:r>
              <a:rPr lang="en-US" sz="1200" dirty="0"/>
              <a:t>Also dropped for other features vs. pre-test</a:t>
            </a:r>
          </a:p>
          <a:p>
            <a:pPr lvl="1">
              <a:spcBef>
                <a:spcPts val="0"/>
              </a:spcBef>
            </a:pPr>
            <a:endParaRPr lang="en-US" sz="1000" dirty="0"/>
          </a:p>
          <a:p>
            <a:pPr marL="454023" indent="-342900">
              <a:spcBef>
                <a:spcPts val="0"/>
              </a:spcBef>
              <a:buFont typeface="+mj-lt"/>
              <a:buAutoNum type="arabicPeriod"/>
            </a:pPr>
            <a:r>
              <a:rPr lang="en-US" sz="1600" dirty="0"/>
              <a:t>However it increased ‘Buy’ user base for below (increasing trends)</a:t>
            </a:r>
          </a:p>
          <a:p>
            <a:pPr lvl="1">
              <a:spcBef>
                <a:spcPts val="0"/>
              </a:spcBef>
            </a:pPr>
            <a:r>
              <a:rPr lang="en-US" sz="1200" dirty="0"/>
              <a:t>Return Visitors +9.9%</a:t>
            </a:r>
          </a:p>
          <a:p>
            <a:pPr lvl="1">
              <a:spcBef>
                <a:spcPts val="0"/>
              </a:spcBef>
            </a:pPr>
            <a:r>
              <a:rPr lang="en-US" sz="1200" dirty="0"/>
              <a:t>Traffic Channel – O&amp;O  +20.3%</a:t>
            </a:r>
          </a:p>
          <a:p>
            <a:pPr lvl="1">
              <a:spcBef>
                <a:spcPts val="0"/>
              </a:spcBef>
            </a:pPr>
            <a:r>
              <a:rPr lang="en-US" sz="1200" dirty="0"/>
              <a:t>Tabs engaged Overview  +427%  </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sp>
        <p:nvSpPr>
          <p:cNvPr id="2" name="TextBox 1">
            <a:extLst>
              <a:ext uri="{FF2B5EF4-FFF2-40B4-BE49-F238E27FC236}">
                <a16:creationId xmlns:a16="http://schemas.microsoft.com/office/drawing/2014/main" id="{CE2AF563-5992-48C5-B51B-049AABB3DA25}"/>
              </a:ext>
            </a:extLst>
          </p:cNvPr>
          <p:cNvSpPr txBox="1"/>
          <p:nvPr/>
        </p:nvSpPr>
        <p:spPr>
          <a:xfrm>
            <a:off x="12325011" y="3037442"/>
            <a:ext cx="2392680"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has more ‘Return’ visitors 7.1%</a:t>
            </a:r>
          </a:p>
        </p:txBody>
      </p:sp>
      <p:sp>
        <p:nvSpPr>
          <p:cNvPr id="15" name="TextBox 14">
            <a:extLst>
              <a:ext uri="{FF2B5EF4-FFF2-40B4-BE49-F238E27FC236}">
                <a16:creationId xmlns:a16="http://schemas.microsoft.com/office/drawing/2014/main" id="{47CFD636-EE32-461D-8BBD-E75AB197DC3E}"/>
              </a:ext>
            </a:extLst>
          </p:cNvPr>
          <p:cNvSpPr txBox="1"/>
          <p:nvPr/>
        </p:nvSpPr>
        <p:spPr>
          <a:xfrm>
            <a:off x="12874941" y="3694784"/>
            <a:ext cx="2392680"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had more visitors from O&amp;O 13.8%</a:t>
            </a:r>
          </a:p>
        </p:txBody>
      </p:sp>
      <p:sp>
        <p:nvSpPr>
          <p:cNvPr id="16" name="TextBox 15">
            <a:extLst>
              <a:ext uri="{FF2B5EF4-FFF2-40B4-BE49-F238E27FC236}">
                <a16:creationId xmlns:a16="http://schemas.microsoft.com/office/drawing/2014/main" id="{245C1B06-9D70-4833-92FD-D78AF88D7D85}"/>
              </a:ext>
            </a:extLst>
          </p:cNvPr>
          <p:cNvSpPr txBox="1"/>
          <p:nvPr/>
        </p:nvSpPr>
        <p:spPr>
          <a:xfrm>
            <a:off x="12944473" y="4290570"/>
            <a:ext cx="2615037"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engaging ‘FAQ’ and Review 38.5%, 2.5%</a:t>
            </a:r>
          </a:p>
        </p:txBody>
      </p:sp>
      <p:graphicFrame>
        <p:nvGraphicFramePr>
          <p:cNvPr id="20" name="Chart 19">
            <a:extLst>
              <a:ext uri="{FF2B5EF4-FFF2-40B4-BE49-F238E27FC236}">
                <a16:creationId xmlns:a16="http://schemas.microsoft.com/office/drawing/2014/main" id="{DB7F847C-5935-48D0-BF13-01B423F355FF}"/>
              </a:ext>
            </a:extLst>
          </p:cNvPr>
          <p:cNvGraphicFramePr>
            <a:graphicFrameLocks/>
          </p:cNvGraphicFramePr>
          <p:nvPr>
            <p:extLst>
              <p:ext uri="{D42A27DB-BD31-4B8C-83A1-F6EECF244321}">
                <p14:modId xmlns:p14="http://schemas.microsoft.com/office/powerpoint/2010/main" val="4192028254"/>
              </p:ext>
            </p:extLst>
          </p:nvPr>
        </p:nvGraphicFramePr>
        <p:xfrm>
          <a:off x="4434594" y="4024136"/>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AA4F6BA2-9750-46CA-A2EF-AD55C61645BE}"/>
              </a:ext>
            </a:extLst>
          </p:cNvPr>
          <p:cNvGraphicFramePr>
            <a:graphicFrameLocks/>
          </p:cNvGraphicFramePr>
          <p:nvPr>
            <p:extLst>
              <p:ext uri="{D42A27DB-BD31-4B8C-83A1-F6EECF244321}">
                <p14:modId xmlns:p14="http://schemas.microsoft.com/office/powerpoint/2010/main" val="2827861254"/>
              </p:ext>
            </p:extLst>
          </p:nvPr>
        </p:nvGraphicFramePr>
        <p:xfrm>
          <a:off x="383213" y="3939064"/>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C092E590-0CBD-4750-9A86-6FD93890C324}"/>
              </a:ext>
            </a:extLst>
          </p:cNvPr>
          <p:cNvGraphicFramePr>
            <a:graphicFrameLocks/>
          </p:cNvGraphicFramePr>
          <p:nvPr>
            <p:extLst>
              <p:ext uri="{D42A27DB-BD31-4B8C-83A1-F6EECF244321}">
                <p14:modId xmlns:p14="http://schemas.microsoft.com/office/powerpoint/2010/main" val="449602149"/>
              </p:ext>
            </p:extLst>
          </p:nvPr>
        </p:nvGraphicFramePr>
        <p:xfrm>
          <a:off x="8485975" y="4057982"/>
          <a:ext cx="2926080"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702987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a:t>
            </a:r>
            <a:r>
              <a:rPr lang="en-US" dirty="0" err="1"/>
              <a:t>Trys</a:t>
            </a:r>
            <a:r>
              <a:rPr lang="en-US" dirty="0"/>
              <a:t>’ from pre-Test shifted to Test 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7465069" cy="1469633"/>
          </a:xfrm>
        </p:spPr>
        <p:txBody>
          <a:bodyPr/>
          <a:lstStyle/>
          <a:p>
            <a:pPr marL="454023" indent="-342900">
              <a:spcBef>
                <a:spcPts val="0"/>
              </a:spcBef>
              <a:buFont typeface="+mj-lt"/>
              <a:buAutoNum type="arabicPeriod"/>
            </a:pPr>
            <a:r>
              <a:rPr lang="en-US" sz="1600" dirty="0"/>
              <a:t>Test shifted users with ‘Try’ traits to ‘Buys’ for below traits:</a:t>
            </a:r>
          </a:p>
          <a:p>
            <a:pPr lvl="1">
              <a:spcBef>
                <a:spcPts val="0"/>
              </a:spcBef>
            </a:pPr>
            <a:r>
              <a:rPr lang="en-US" sz="1200" dirty="0"/>
              <a:t>Enter from Store +23.5%</a:t>
            </a:r>
          </a:p>
          <a:p>
            <a:pPr lvl="1">
              <a:spcBef>
                <a:spcPts val="0"/>
              </a:spcBef>
            </a:pPr>
            <a:r>
              <a:rPr lang="en-US" sz="1200" dirty="0"/>
              <a:t>Enter from ‘Paid Search’ +1.2%</a:t>
            </a:r>
          </a:p>
          <a:p>
            <a:pPr lvl="1">
              <a:spcBef>
                <a:spcPts val="0"/>
              </a:spcBef>
            </a:pPr>
            <a:r>
              <a:rPr lang="en-US" sz="1200" dirty="0"/>
              <a:t>Engage with tabs, all except Overview (but volume is low)</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sp>
        <p:nvSpPr>
          <p:cNvPr id="2" name="TextBox 1">
            <a:extLst>
              <a:ext uri="{FF2B5EF4-FFF2-40B4-BE49-F238E27FC236}">
                <a16:creationId xmlns:a16="http://schemas.microsoft.com/office/drawing/2014/main" id="{CE2AF563-5992-48C5-B51B-049AABB3DA25}"/>
              </a:ext>
            </a:extLst>
          </p:cNvPr>
          <p:cNvSpPr txBox="1"/>
          <p:nvPr/>
        </p:nvSpPr>
        <p:spPr>
          <a:xfrm>
            <a:off x="15372406" y="5282563"/>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Store to who intended to ‘Try’ towards ‘Buy’ by +21%</a:t>
            </a:r>
          </a:p>
        </p:txBody>
      </p:sp>
      <p:sp>
        <p:nvSpPr>
          <p:cNvPr id="15" name="TextBox 14">
            <a:extLst>
              <a:ext uri="{FF2B5EF4-FFF2-40B4-BE49-F238E27FC236}">
                <a16:creationId xmlns:a16="http://schemas.microsoft.com/office/drawing/2014/main" id="{47CFD636-EE32-461D-8BBD-E75AB197DC3E}"/>
              </a:ext>
            </a:extLst>
          </p:cNvPr>
          <p:cNvSpPr txBox="1"/>
          <p:nvPr/>
        </p:nvSpPr>
        <p:spPr>
          <a:xfrm>
            <a:off x="14401272" y="4232671"/>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entering from ‘Paid Search’ to who intended to ‘Try’ towards ‘Buy’ by +13%</a:t>
            </a:r>
          </a:p>
        </p:txBody>
      </p:sp>
      <p:sp>
        <p:nvSpPr>
          <p:cNvPr id="16" name="TextBox 15">
            <a:extLst>
              <a:ext uri="{FF2B5EF4-FFF2-40B4-BE49-F238E27FC236}">
                <a16:creationId xmlns:a16="http://schemas.microsoft.com/office/drawing/2014/main" id="{245C1B06-9D70-4833-92FD-D78AF88D7D85}"/>
              </a:ext>
            </a:extLst>
          </p:cNvPr>
          <p:cNvSpPr txBox="1"/>
          <p:nvPr/>
        </p:nvSpPr>
        <p:spPr>
          <a:xfrm>
            <a:off x="13204932" y="3182779"/>
            <a:ext cx="2392680" cy="24622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Test moved users engaging ‘</a:t>
            </a:r>
            <a:r>
              <a:rPr lang="en-US" sz="800" dirty="0" err="1">
                <a:gradFill>
                  <a:gsLst>
                    <a:gs pos="2917">
                      <a:schemeClr val="tx1"/>
                    </a:gs>
                    <a:gs pos="30000">
                      <a:schemeClr val="tx1"/>
                    </a:gs>
                  </a:gsLst>
                  <a:lin ang="5400000" scaled="0"/>
                </a:gradFill>
              </a:rPr>
              <a:t>TechSpecs</a:t>
            </a:r>
            <a:r>
              <a:rPr lang="en-US" sz="800" dirty="0">
                <a:gradFill>
                  <a:gsLst>
                    <a:gs pos="2917">
                      <a:schemeClr val="tx1"/>
                    </a:gs>
                    <a:gs pos="30000">
                      <a:schemeClr val="tx1"/>
                    </a:gs>
                  </a:gsLst>
                  <a:lin ang="5400000" scaled="0"/>
                </a:gradFill>
              </a:rPr>
              <a:t>’ who </a:t>
            </a:r>
            <a:r>
              <a:rPr lang="en-US" sz="800" dirty="0" err="1">
                <a:gradFill>
                  <a:gsLst>
                    <a:gs pos="2917">
                      <a:schemeClr val="tx1"/>
                    </a:gs>
                    <a:gs pos="30000">
                      <a:schemeClr val="tx1"/>
                    </a:gs>
                  </a:gsLst>
                  <a:lin ang="5400000" scaled="0"/>
                </a:gradFill>
              </a:rPr>
              <a:t>intened</a:t>
            </a:r>
            <a:r>
              <a:rPr lang="en-US" sz="800" dirty="0">
                <a:gradFill>
                  <a:gsLst>
                    <a:gs pos="2917">
                      <a:schemeClr val="tx1"/>
                    </a:gs>
                    <a:gs pos="30000">
                      <a:schemeClr val="tx1"/>
                    </a:gs>
                  </a:gsLst>
                  <a:lin ang="5400000" scaled="0"/>
                </a:gradFill>
              </a:rPr>
              <a:t> to ‘Try’ towards ‘Buy’ by +23.4%</a:t>
            </a:r>
          </a:p>
        </p:txBody>
      </p:sp>
      <p:graphicFrame>
        <p:nvGraphicFramePr>
          <p:cNvPr id="19" name="Chart 18">
            <a:extLst>
              <a:ext uri="{FF2B5EF4-FFF2-40B4-BE49-F238E27FC236}">
                <a16:creationId xmlns:a16="http://schemas.microsoft.com/office/drawing/2014/main" id="{0BA25BE1-4F78-4186-AD8B-165CDAD7AE0A}"/>
              </a:ext>
            </a:extLst>
          </p:cNvPr>
          <p:cNvGraphicFramePr>
            <a:graphicFrameLocks/>
          </p:cNvGraphicFramePr>
          <p:nvPr>
            <p:extLst>
              <p:ext uri="{D42A27DB-BD31-4B8C-83A1-F6EECF244321}">
                <p14:modId xmlns:p14="http://schemas.microsoft.com/office/powerpoint/2010/main" val="4162377908"/>
              </p:ext>
            </p:extLst>
          </p:nvPr>
        </p:nvGraphicFramePr>
        <p:xfrm>
          <a:off x="681301" y="3900206"/>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E6FC6230-D296-4DD2-9489-D6A67D3B4E75}"/>
              </a:ext>
            </a:extLst>
          </p:cNvPr>
          <p:cNvGraphicFramePr>
            <a:graphicFrameLocks/>
          </p:cNvGraphicFramePr>
          <p:nvPr>
            <p:extLst>
              <p:ext uri="{D42A27DB-BD31-4B8C-83A1-F6EECF244321}">
                <p14:modId xmlns:p14="http://schemas.microsoft.com/office/powerpoint/2010/main" val="3366499209"/>
              </p:ext>
            </p:extLst>
          </p:nvPr>
        </p:nvGraphicFramePr>
        <p:xfrm>
          <a:off x="8432027" y="3900206"/>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F9639E4E-DDA6-447A-A899-8562BB216F41}"/>
              </a:ext>
            </a:extLst>
          </p:cNvPr>
          <p:cNvGraphicFramePr>
            <a:graphicFrameLocks/>
          </p:cNvGraphicFramePr>
          <p:nvPr>
            <p:extLst>
              <p:ext uri="{D42A27DB-BD31-4B8C-83A1-F6EECF244321}">
                <p14:modId xmlns:p14="http://schemas.microsoft.com/office/powerpoint/2010/main" val="1463407416"/>
              </p:ext>
            </p:extLst>
          </p:nvPr>
        </p:nvGraphicFramePr>
        <p:xfrm>
          <a:off x="4633912" y="3900206"/>
          <a:ext cx="2924175"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708237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Pre-test ‘</a:t>
            </a:r>
            <a:r>
              <a:rPr lang="en-US" dirty="0" err="1"/>
              <a:t>Trys</a:t>
            </a:r>
            <a:r>
              <a:rPr lang="en-US" dirty="0"/>
              <a:t>’ lost in Test-period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11688023" cy="1623521"/>
          </a:xfrm>
        </p:spPr>
        <p:txBody>
          <a:bodyPr/>
          <a:lstStyle/>
          <a:p>
            <a:pPr>
              <a:spcBef>
                <a:spcPts val="0"/>
              </a:spcBef>
            </a:pPr>
            <a:r>
              <a:rPr lang="en-US" sz="1600" dirty="0"/>
              <a:t>Below users were ‘</a:t>
            </a:r>
            <a:r>
              <a:rPr lang="en-US" sz="1600" dirty="0" err="1"/>
              <a:t>Try’ing</a:t>
            </a:r>
            <a:r>
              <a:rPr lang="en-US" sz="1600" dirty="0"/>
              <a:t> in pre-test period but lost in Treatment ‘buys’. So below were in browsing mode which tried in Pre-test. However by shifting the link to the bottom of the page, they failed to convert (Trials subscription).</a:t>
            </a:r>
          </a:p>
          <a:p>
            <a:pPr lvl="1">
              <a:spcBef>
                <a:spcPts val="0"/>
              </a:spcBef>
            </a:pPr>
            <a:r>
              <a:rPr lang="en-US" sz="1000" dirty="0"/>
              <a:t>New Visitors -4.4%</a:t>
            </a:r>
          </a:p>
          <a:p>
            <a:pPr lvl="1">
              <a:spcBef>
                <a:spcPts val="0"/>
              </a:spcBef>
            </a:pPr>
            <a:r>
              <a:rPr lang="en-US" sz="1000" dirty="0"/>
              <a:t>Enter from o365 web (-37.6%) and Office.com (-40.2%)</a:t>
            </a:r>
          </a:p>
          <a:p>
            <a:pPr lvl="1">
              <a:spcBef>
                <a:spcPts val="0"/>
              </a:spcBef>
            </a:pPr>
            <a:r>
              <a:rPr lang="en-US" sz="1000" dirty="0"/>
              <a:t>Organic Search (-42.9%)</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11" name="Chart 10">
            <a:extLst>
              <a:ext uri="{FF2B5EF4-FFF2-40B4-BE49-F238E27FC236}">
                <a16:creationId xmlns:a16="http://schemas.microsoft.com/office/drawing/2014/main" id="{B72B607F-6A3A-4C93-916D-1A5CEBE7DEA4}"/>
              </a:ext>
            </a:extLst>
          </p:cNvPr>
          <p:cNvGraphicFramePr>
            <a:graphicFrameLocks/>
          </p:cNvGraphicFramePr>
          <p:nvPr>
            <p:extLst>
              <p:ext uri="{D42A27DB-BD31-4B8C-83A1-F6EECF244321}">
                <p14:modId xmlns:p14="http://schemas.microsoft.com/office/powerpoint/2010/main" val="786126476"/>
              </p:ext>
            </p:extLst>
          </p:nvPr>
        </p:nvGraphicFramePr>
        <p:xfrm>
          <a:off x="822960" y="3797141"/>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0BA25BE1-4F78-4186-AD8B-165CDAD7AE0A}"/>
              </a:ext>
            </a:extLst>
          </p:cNvPr>
          <p:cNvGraphicFramePr>
            <a:graphicFrameLocks/>
          </p:cNvGraphicFramePr>
          <p:nvPr>
            <p:extLst>
              <p:ext uri="{D42A27DB-BD31-4B8C-83A1-F6EECF244321}">
                <p14:modId xmlns:p14="http://schemas.microsoft.com/office/powerpoint/2010/main" val="780498756"/>
              </p:ext>
            </p:extLst>
          </p:nvPr>
        </p:nvGraphicFramePr>
        <p:xfrm>
          <a:off x="4632960" y="3797141"/>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F9639E4E-DDA6-447A-A899-8562BB216F41}"/>
              </a:ext>
            </a:extLst>
          </p:cNvPr>
          <p:cNvGraphicFramePr>
            <a:graphicFrameLocks/>
          </p:cNvGraphicFramePr>
          <p:nvPr>
            <p:extLst>
              <p:ext uri="{D42A27DB-BD31-4B8C-83A1-F6EECF244321}">
                <p14:modId xmlns:p14="http://schemas.microsoft.com/office/powerpoint/2010/main" val="1394224477"/>
              </p:ext>
            </p:extLst>
          </p:nvPr>
        </p:nvGraphicFramePr>
        <p:xfrm>
          <a:off x="8563205" y="3797141"/>
          <a:ext cx="2926080" cy="228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6479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Personal: Test vs. Pre-Test saw decline in conversion rate</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84750" y="1598894"/>
            <a:ext cx="5689247" cy="4383251"/>
          </a:xfrm>
        </p:spPr>
        <p:txBody>
          <a:bodyPr/>
          <a:lstStyle/>
          <a:p>
            <a:pPr lvl="1">
              <a:spcBef>
                <a:spcPts val="0"/>
              </a:spcBef>
            </a:pPr>
            <a:r>
              <a:rPr lang="en-US" sz="1600" dirty="0">
                <a:solidFill>
                  <a:schemeClr val="accent1"/>
                </a:solidFill>
                <a:cs typeface="Segoe UI" panose="020B0502040204020203" pitchFamily="34" charset="0"/>
              </a:rPr>
              <a:t>Hesitation on ‘Buy’ buttons increased from 2.7 sec to 3.9 secs</a:t>
            </a:r>
          </a:p>
          <a:p>
            <a:pPr lvl="1">
              <a:spcBef>
                <a:spcPts val="0"/>
              </a:spcBef>
            </a:pPr>
            <a:r>
              <a:rPr lang="en-US" sz="1600" dirty="0">
                <a:solidFill>
                  <a:schemeClr val="accent1"/>
                </a:solidFill>
                <a:cs typeface="Segoe UI" panose="020B0502040204020203" pitchFamily="34" charset="0"/>
              </a:rPr>
              <a:t>Hover conversions rate decreased with more users hovering over the orange CTAs</a:t>
            </a: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lvl="1">
              <a:spcBef>
                <a:spcPts val="0"/>
              </a:spcBef>
            </a:pPr>
            <a:endParaRPr lang="en-US" sz="1600" dirty="0">
              <a:solidFill>
                <a:schemeClr val="accent1"/>
              </a:solidFill>
              <a:cs typeface="Segoe UI" panose="020B0502040204020203" pitchFamily="34" charset="0"/>
            </a:endParaRPr>
          </a:p>
          <a:p>
            <a:pPr marL="346066" lvl="1" indent="0">
              <a:spcBef>
                <a:spcPts val="0"/>
              </a:spcBef>
              <a:buNone/>
            </a:pPr>
            <a:r>
              <a:rPr lang="en-US" sz="1600" i="1" dirty="0">
                <a:solidFill>
                  <a:schemeClr val="accent1"/>
                </a:solidFill>
                <a:cs typeface="Segoe UI" panose="020B0502040204020203" pitchFamily="34" charset="0"/>
              </a:rPr>
              <a:t>** Low sample size and not statistically significant </a:t>
            </a:r>
          </a:p>
          <a:p>
            <a:pPr marL="346066" lvl="1" indent="0">
              <a:spcBef>
                <a:spcPts val="0"/>
              </a:spcBef>
              <a:buNone/>
            </a:pPr>
            <a:r>
              <a:rPr lang="en-US" sz="1600" i="1" dirty="0">
                <a:solidFill>
                  <a:schemeClr val="accent1"/>
                </a:solidFill>
                <a:cs typeface="Segoe UI" panose="020B0502040204020203" pitchFamily="34" charset="0"/>
              </a:rPr>
              <a:t>** Heatmap segmented for users who placed orders.</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Clicktale</a:t>
            </a:r>
            <a:endParaRPr lang="en-US" dirty="0">
              <a:solidFill>
                <a:srgbClr val="000000">
                  <a:lumMod val="50000"/>
                </a:srgbClr>
              </a:solidFill>
              <a:cs typeface="Segoe UI Semibold" panose="020B0702040204020203" pitchFamily="34" charset="0"/>
            </a:endParaRPr>
          </a:p>
        </p:txBody>
      </p:sp>
      <p:pic>
        <p:nvPicPr>
          <p:cNvPr id="3" name="Picture 2">
            <a:extLst>
              <a:ext uri="{FF2B5EF4-FFF2-40B4-BE49-F238E27FC236}">
                <a16:creationId xmlns:a16="http://schemas.microsoft.com/office/drawing/2014/main" id="{04A5D9B1-60EB-41CE-8785-A12411EFED4A}"/>
              </a:ext>
            </a:extLst>
          </p:cNvPr>
          <p:cNvPicPr>
            <a:picLocks noChangeAspect="1"/>
          </p:cNvPicPr>
          <p:nvPr/>
        </p:nvPicPr>
        <p:blipFill>
          <a:blip r:embed="rId3"/>
          <a:stretch>
            <a:fillRect/>
          </a:stretch>
        </p:blipFill>
        <p:spPr>
          <a:xfrm>
            <a:off x="9397732" y="828356"/>
            <a:ext cx="2542278" cy="5470358"/>
          </a:xfrm>
          <a:prstGeom prst="rect">
            <a:avLst/>
          </a:prstGeom>
        </p:spPr>
      </p:pic>
      <p:pic>
        <p:nvPicPr>
          <p:cNvPr id="6" name="Picture 5">
            <a:extLst>
              <a:ext uri="{FF2B5EF4-FFF2-40B4-BE49-F238E27FC236}">
                <a16:creationId xmlns:a16="http://schemas.microsoft.com/office/drawing/2014/main" id="{91565CBF-F335-4ADD-8C49-1DC59D62E45A}"/>
              </a:ext>
            </a:extLst>
          </p:cNvPr>
          <p:cNvPicPr>
            <a:picLocks noChangeAspect="1"/>
          </p:cNvPicPr>
          <p:nvPr/>
        </p:nvPicPr>
        <p:blipFill rotWithShape="1">
          <a:blip r:embed="rId4"/>
          <a:srcRect b="2888"/>
          <a:stretch/>
        </p:blipFill>
        <p:spPr>
          <a:xfrm>
            <a:off x="6096000" y="828356"/>
            <a:ext cx="2979729" cy="5107223"/>
          </a:xfrm>
          <a:prstGeom prst="rect">
            <a:avLst/>
          </a:prstGeom>
        </p:spPr>
      </p:pic>
      <p:sp>
        <p:nvSpPr>
          <p:cNvPr id="11" name="TextBox 10">
            <a:extLst>
              <a:ext uri="{FF2B5EF4-FFF2-40B4-BE49-F238E27FC236}">
                <a16:creationId xmlns:a16="http://schemas.microsoft.com/office/drawing/2014/main" id="{DFBBE04B-6E58-4ED2-B9A6-969B72442840}"/>
              </a:ext>
            </a:extLst>
          </p:cNvPr>
          <p:cNvSpPr txBox="1"/>
          <p:nvPr/>
        </p:nvSpPr>
        <p:spPr>
          <a:xfrm>
            <a:off x="7315600" y="5243178"/>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Pre-Test</a:t>
            </a:r>
          </a:p>
        </p:txBody>
      </p:sp>
      <p:sp>
        <p:nvSpPr>
          <p:cNvPr id="13" name="TextBox 12">
            <a:extLst>
              <a:ext uri="{FF2B5EF4-FFF2-40B4-BE49-F238E27FC236}">
                <a16:creationId xmlns:a16="http://schemas.microsoft.com/office/drawing/2014/main" id="{A59818C0-1134-472D-9D09-68B2CCD19792}"/>
              </a:ext>
            </a:extLst>
          </p:cNvPr>
          <p:cNvSpPr txBox="1"/>
          <p:nvPr/>
        </p:nvSpPr>
        <p:spPr>
          <a:xfrm>
            <a:off x="10139481" y="5243178"/>
            <a:ext cx="105877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Test</a:t>
            </a:r>
          </a:p>
        </p:txBody>
      </p:sp>
    </p:spTree>
    <p:extLst>
      <p:ext uri="{BB962C8B-B14F-4D97-AF65-F5344CB8AC3E}">
        <p14:creationId xmlns:p14="http://schemas.microsoft.com/office/powerpoint/2010/main" val="25084137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7C5D49-6D01-4415-BF7B-131CBFCC255A}"/>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Test Overview</a:t>
            </a:r>
          </a:p>
        </p:txBody>
      </p:sp>
      <p:graphicFrame>
        <p:nvGraphicFramePr>
          <p:cNvPr id="5" name="Table 4">
            <a:extLst>
              <a:ext uri="{FF2B5EF4-FFF2-40B4-BE49-F238E27FC236}">
                <a16:creationId xmlns:a16="http://schemas.microsoft.com/office/drawing/2014/main" id="{FDDFC790-FEC6-439E-A71F-D0DC4ED718FE}"/>
              </a:ext>
            </a:extLst>
          </p:cNvPr>
          <p:cNvGraphicFramePr>
            <a:graphicFrameLocks noGrp="1"/>
          </p:cNvGraphicFramePr>
          <p:nvPr>
            <p:extLst>
              <p:ext uri="{D42A27DB-BD31-4B8C-83A1-F6EECF244321}">
                <p14:modId xmlns:p14="http://schemas.microsoft.com/office/powerpoint/2010/main" val="1334163905"/>
              </p:ext>
            </p:extLst>
          </p:nvPr>
        </p:nvGraphicFramePr>
        <p:xfrm>
          <a:off x="262551" y="900505"/>
          <a:ext cx="5826762" cy="6429026"/>
        </p:xfrm>
        <a:graphic>
          <a:graphicData uri="http://schemas.openxmlformats.org/drawingml/2006/table">
            <a:tbl>
              <a:tblPr firstCol="1" bandRow="1">
                <a:tableStyleId>{073A0DAA-6AF3-43AB-8588-CEC1D06C72B9}</a:tableStyleId>
              </a:tblPr>
              <a:tblGrid>
                <a:gridCol w="1675979">
                  <a:extLst>
                    <a:ext uri="{9D8B030D-6E8A-4147-A177-3AD203B41FA5}">
                      <a16:colId xmlns:a16="http://schemas.microsoft.com/office/drawing/2014/main" val="1513982933"/>
                    </a:ext>
                  </a:extLst>
                </a:gridCol>
                <a:gridCol w="4150783">
                  <a:extLst>
                    <a:ext uri="{9D8B030D-6E8A-4147-A177-3AD203B41FA5}">
                      <a16:colId xmlns:a16="http://schemas.microsoft.com/office/drawing/2014/main" val="4256950172"/>
                    </a:ext>
                  </a:extLst>
                </a:gridCol>
              </a:tblGrid>
              <a:tr h="583549">
                <a:tc>
                  <a:txBody>
                    <a:bodyPr/>
                    <a:lstStyle/>
                    <a:p>
                      <a:pPr marL="0" algn="l" defTabSz="914367" rtl="0" eaLnBrk="1" latinLnBrk="0" hangingPunct="1"/>
                      <a:r>
                        <a:rPr lang="en-US" sz="1200" b="0" kern="1200" dirty="0">
                          <a:latin typeface="Calibri" panose="020F0502020204030204" pitchFamily="34" charset="0"/>
                          <a:cs typeface="Calibri" panose="020F0502020204030204" pitchFamily="34" charset="0"/>
                        </a:rPr>
                        <a:t>Goal</a:t>
                      </a:r>
                      <a:endParaRPr lang="en-US" sz="1200" b="0" kern="1200" dirty="0">
                        <a:solidFill>
                          <a:schemeClr val="lt1"/>
                        </a:solidFill>
                        <a:latin typeface="Calibri" panose="020F0502020204030204" pitchFamily="34" charset="0"/>
                        <a:ea typeface="+mn-ea"/>
                        <a:cs typeface="Calibri" panose="020F0502020204030204" pitchFamily="34" charset="0"/>
                      </a:endParaRPr>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solidFill>
                      <a:srgbClr val="0078D4"/>
                    </a:solidFill>
                  </a:tcPr>
                </a:tc>
                <a:tc>
                  <a:txBody>
                    <a:bodyPr/>
                    <a:lstStyle/>
                    <a:p>
                      <a:pPr marL="0" algn="l" defTabSz="914367" rtl="0" eaLnBrk="1" latinLnBrk="0" hangingPunct="1"/>
                      <a:r>
                        <a:rPr lang="en-US" sz="1200" b="0" i="0" kern="1200" dirty="0">
                          <a:solidFill>
                            <a:schemeClr val="dk1"/>
                          </a:solidFill>
                          <a:effectLst/>
                          <a:latin typeface="Calibri" panose="020F0502020204030204" pitchFamily="34" charset="0"/>
                          <a:ea typeface="+mn-ea"/>
                          <a:cs typeface="Calibri" panose="020F0502020204030204" pitchFamily="34" charset="0"/>
                        </a:rPr>
                        <a:t>Increase Office Order rate</a:t>
                      </a:r>
                      <a:endParaRPr lang="en-US" sz="1200" kern="1200" dirty="0">
                        <a:solidFill>
                          <a:schemeClr val="tx1"/>
                        </a:solidFill>
                        <a:latin typeface="Calibri" panose="020F0502020204030204" pitchFamily="34" charset="0"/>
                        <a:ea typeface="+mn-ea"/>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553558"/>
                  </a:ext>
                </a:extLst>
              </a:tr>
              <a:tr h="1371600">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Hypothesis</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0078D4"/>
                    </a:solidFill>
                  </a:tcPr>
                </a:tc>
                <a:tc>
                  <a:txBody>
                    <a:bodyPr/>
                    <a:lstStyle/>
                    <a:p>
                      <a:r>
                        <a:rPr lang="en-US" sz="1200" b="0" i="0" kern="1200" dirty="0">
                          <a:solidFill>
                            <a:schemeClr val="dk1"/>
                          </a:solidFill>
                          <a:effectLst/>
                          <a:latin typeface="Calibri" panose="020F0502020204030204" pitchFamily="34" charset="0"/>
                          <a:ea typeface="+mn-ea"/>
                          <a:cs typeface="Calibri" panose="020F0502020204030204" pitchFamily="34" charset="0"/>
                        </a:rPr>
                        <a:t>If we removed the free trial link from the O365 Home and Personal Buy Box, but placed it at the bottom of the page as well as in a pop-up modal if user is leaving the page/closing the browser, then Office order rate will increase because customers will opt to order immediately instead, and mitigate the potential overall Trial abandonment from removing the Trial altogether. .</a:t>
                      </a:r>
                      <a:endParaRPr lang="en-US" sz="1200"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6595372"/>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Test Page URL(s)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r>
                        <a:rPr lang="en-US" sz="1200" b="0" i="0" kern="1200" dirty="0">
                          <a:solidFill>
                            <a:schemeClr val="dk1"/>
                          </a:solidFill>
                          <a:effectLst/>
                          <a:latin typeface="Calibri" panose="020F0502020204030204" pitchFamily="34" charset="0"/>
                          <a:ea typeface="+mn-ea"/>
                          <a:cs typeface="Calibri" panose="020F0502020204030204" pitchFamily="34" charset="0"/>
                        </a:rPr>
                        <a:t>Office 365 Home &amp; Personal PDPs:</a:t>
                      </a:r>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3395503"/>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Markets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Calibri" panose="020F0502020204030204" pitchFamily="34" charset="0"/>
                          <a:ea typeface="+mn-ea"/>
                          <a:cs typeface="Calibri" panose="020F0502020204030204" pitchFamily="34" charset="0"/>
                        </a:rPr>
                        <a:t>EN-US, EN-CA</a:t>
                      </a:r>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572041781"/>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Test Dates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5/22/2019 – 6/10/2019</a:t>
                      </a:r>
                    </a:p>
                    <a:p>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579388834"/>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KPIs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r>
                        <a:rPr lang="en-US" sz="1200" b="1" dirty="0">
                          <a:solidFill>
                            <a:schemeClr val="tx1"/>
                          </a:solidFill>
                          <a:latin typeface="Calibri" panose="020F0502020204030204" pitchFamily="34" charset="0"/>
                          <a:cs typeface="Calibri" panose="020F0502020204030204" pitchFamily="34" charset="0"/>
                        </a:rPr>
                        <a:t>Primary KPI: </a:t>
                      </a:r>
                      <a:r>
                        <a:rPr lang="en-US" sz="1200" dirty="0">
                          <a:solidFill>
                            <a:schemeClr val="tx1"/>
                          </a:solidFill>
                          <a:latin typeface="Calibri" panose="020F0502020204030204" pitchFamily="34" charset="0"/>
                          <a:cs typeface="Calibri" panose="020F0502020204030204" pitchFamily="34" charset="0"/>
                        </a:rPr>
                        <a:t>Office Orders; </a:t>
                      </a:r>
                      <a:r>
                        <a:rPr lang="en-US" sz="1200" b="1" dirty="0">
                          <a:solidFill>
                            <a:schemeClr val="tx1"/>
                          </a:solidFill>
                          <a:latin typeface="Calibri" panose="020F0502020204030204" pitchFamily="34" charset="0"/>
                          <a:cs typeface="Calibri" panose="020F0502020204030204" pitchFamily="34" charset="0"/>
                        </a:rPr>
                        <a:t>Secondary KPI: Office Funnel</a:t>
                      </a:r>
                      <a:endParaRPr lang="en-US" sz="1200" dirty="0">
                        <a:solidFill>
                          <a:schemeClr val="tx1"/>
                        </a:solidFill>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3794408296"/>
                  </a:ext>
                </a:extLst>
              </a:tr>
              <a:tr h="972583">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Minimum Detectable Effect (MDE)</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alibri" panose="020F0502020204030204" pitchFamily="34" charset="0"/>
                          <a:cs typeface="Calibri" panose="020F0502020204030204" pitchFamily="34" charset="0"/>
                        </a:rPr>
                        <a:t>3%</a:t>
                      </a: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2369935035"/>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Channels</a:t>
                      </a:r>
                    </a:p>
                  </a:txBody>
                  <a:tcPr anchor="ctr">
                    <a:lnL w="12700" cap="flat" cmpd="sng" algn="ctr">
                      <a:solidFill>
                        <a:schemeClr val="bg1">
                          <a:lumMod val="95000"/>
                        </a:schemeClr>
                      </a:solidFill>
                      <a:prstDash val="solid"/>
                      <a:round/>
                      <a:headEnd type="none" w="med" len="med"/>
                      <a:tailEnd type="none" w="med" len="med"/>
                    </a:lnL>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lumMod val="50000"/>
                            </a:srgbClr>
                          </a:solidFill>
                          <a:effectLst/>
                          <a:uLnTx/>
                          <a:uFillTx/>
                          <a:latin typeface="Calibri" panose="020F0502020204030204" pitchFamily="34" charset="0"/>
                          <a:cs typeface="Calibri" panose="020F0502020204030204" pitchFamily="34" charset="0"/>
                        </a:rPr>
                        <a:t>Desktop, Tablet, Mobile</a:t>
                      </a:r>
                    </a:p>
                  </a:txBody>
                  <a:tcPr anchor="ctr">
                    <a:lnR w="12700" cap="flat" cmpd="sng" algn="ctr">
                      <a:solidFill>
                        <a:schemeClr val="bg1">
                          <a:lumMod val="95000"/>
                        </a:schemeClr>
                      </a:solidFill>
                      <a:prstDash val="solid"/>
                      <a:round/>
                      <a:headEnd type="none" w="med" len="med"/>
                      <a:tailEnd type="none" w="med" len="med"/>
                    </a:lnR>
                  </a:tcPr>
                </a:tc>
                <a:extLst>
                  <a:ext uri="{0D108BD9-81ED-4DB2-BD59-A6C34878D82A}">
                    <a16:rowId xmlns:a16="http://schemas.microsoft.com/office/drawing/2014/main" val="596929202"/>
                  </a:ext>
                </a:extLst>
              </a:tr>
              <a:tr h="583549">
                <a:tc>
                  <a:txBody>
                    <a:bodyPr/>
                    <a:lstStyle/>
                    <a:p>
                      <a:pPr algn="l"/>
                      <a:r>
                        <a:rPr lang="en-US" sz="1200" b="0" kern="1200" dirty="0">
                          <a:solidFill>
                            <a:schemeClr val="lt1"/>
                          </a:solidFill>
                          <a:latin typeface="Calibri" panose="020F0502020204030204" pitchFamily="34" charset="0"/>
                          <a:ea typeface="+mn-ea"/>
                          <a:cs typeface="Calibri" panose="020F0502020204030204" pitchFamily="34" charset="0"/>
                        </a:rPr>
                        <a:t>VSO Ticket #</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0078D4"/>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hlinkClick r:id="rId3"/>
                        </a:rPr>
                        <a:t>21560219</a:t>
                      </a:r>
                      <a:endParaRPr lang="en-US" sz="1200" dirty="0">
                        <a:latin typeface="Calibri" panose="020F0502020204030204" pitchFamily="34" charset="0"/>
                        <a:cs typeface="Calibri" panose="020F0502020204030204" pitchFamily="34" charset="0"/>
                      </a:endParaRPr>
                    </a:p>
                  </a:txBody>
                  <a:tcPr anchor="ctr">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292265203"/>
                  </a:ext>
                </a:extLst>
              </a:tr>
            </a:tbl>
          </a:graphicData>
        </a:graphic>
      </p:graphicFrame>
      <p:sp>
        <p:nvSpPr>
          <p:cNvPr id="8" name="TextBox 7">
            <a:extLst>
              <a:ext uri="{FF2B5EF4-FFF2-40B4-BE49-F238E27FC236}">
                <a16:creationId xmlns:a16="http://schemas.microsoft.com/office/drawing/2014/main" id="{DFC472F2-9C95-4157-9C7E-5F536FF0113A}"/>
              </a:ext>
            </a:extLst>
          </p:cNvPr>
          <p:cNvSpPr txBox="1"/>
          <p:nvPr/>
        </p:nvSpPr>
        <p:spPr>
          <a:xfrm>
            <a:off x="7726527" y="538728"/>
            <a:ext cx="2917805"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Control – with Trial link</a:t>
            </a:r>
          </a:p>
        </p:txBody>
      </p:sp>
      <p:sp>
        <p:nvSpPr>
          <p:cNvPr id="11" name="TextBox 10">
            <a:extLst>
              <a:ext uri="{FF2B5EF4-FFF2-40B4-BE49-F238E27FC236}">
                <a16:creationId xmlns:a16="http://schemas.microsoft.com/office/drawing/2014/main" id="{77246CEA-4633-4342-BA8A-6D5990E96A80}"/>
              </a:ext>
            </a:extLst>
          </p:cNvPr>
          <p:cNvSpPr txBox="1"/>
          <p:nvPr/>
        </p:nvSpPr>
        <p:spPr>
          <a:xfrm>
            <a:off x="7582756" y="2881894"/>
            <a:ext cx="3876741" cy="215444"/>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rPr>
              <a:t>Variant – Moved Trial link to page bottom</a:t>
            </a:r>
          </a:p>
        </p:txBody>
      </p:sp>
      <p:pic>
        <p:nvPicPr>
          <p:cNvPr id="2" name="Picture 1">
            <a:extLst>
              <a:ext uri="{FF2B5EF4-FFF2-40B4-BE49-F238E27FC236}">
                <a16:creationId xmlns:a16="http://schemas.microsoft.com/office/drawing/2014/main" id="{C71C2A0A-1FAB-4D9D-8C69-676C43ECCE8C}"/>
              </a:ext>
            </a:extLst>
          </p:cNvPr>
          <p:cNvPicPr>
            <a:picLocks noChangeAspect="1"/>
          </p:cNvPicPr>
          <p:nvPr/>
        </p:nvPicPr>
        <p:blipFill>
          <a:blip r:embed="rId4"/>
          <a:stretch>
            <a:fillRect/>
          </a:stretch>
        </p:blipFill>
        <p:spPr>
          <a:xfrm>
            <a:off x="6322092" y="900505"/>
            <a:ext cx="5726677" cy="1781633"/>
          </a:xfrm>
          <a:prstGeom prst="rect">
            <a:avLst/>
          </a:prstGeom>
          <a:ln w="38100">
            <a:solidFill>
              <a:schemeClr val="tx1"/>
            </a:solidFill>
          </a:ln>
        </p:spPr>
      </p:pic>
      <p:pic>
        <p:nvPicPr>
          <p:cNvPr id="4" name="Picture 3">
            <a:extLst>
              <a:ext uri="{FF2B5EF4-FFF2-40B4-BE49-F238E27FC236}">
                <a16:creationId xmlns:a16="http://schemas.microsoft.com/office/drawing/2014/main" id="{952AA12C-DF02-4BDB-9B3B-36AE3BE896A9}"/>
              </a:ext>
            </a:extLst>
          </p:cNvPr>
          <p:cNvPicPr>
            <a:picLocks noChangeAspect="1"/>
          </p:cNvPicPr>
          <p:nvPr/>
        </p:nvPicPr>
        <p:blipFill>
          <a:blip r:embed="rId5"/>
          <a:stretch>
            <a:fillRect/>
          </a:stretch>
        </p:blipFill>
        <p:spPr>
          <a:xfrm>
            <a:off x="6365242" y="3200302"/>
            <a:ext cx="5683527" cy="1780495"/>
          </a:xfrm>
          <a:prstGeom prst="rect">
            <a:avLst/>
          </a:prstGeom>
          <a:ln w="38100">
            <a:solidFill>
              <a:schemeClr val="tx1"/>
            </a:solidFill>
          </a:ln>
        </p:spPr>
      </p:pic>
      <p:pic>
        <p:nvPicPr>
          <p:cNvPr id="6" name="Picture 5">
            <a:extLst>
              <a:ext uri="{FF2B5EF4-FFF2-40B4-BE49-F238E27FC236}">
                <a16:creationId xmlns:a16="http://schemas.microsoft.com/office/drawing/2014/main" id="{264A49C0-07F0-4789-8C2C-48A80A5F49EE}"/>
              </a:ext>
            </a:extLst>
          </p:cNvPr>
          <p:cNvPicPr>
            <a:picLocks noChangeAspect="1"/>
          </p:cNvPicPr>
          <p:nvPr/>
        </p:nvPicPr>
        <p:blipFill>
          <a:blip r:embed="rId6"/>
          <a:stretch>
            <a:fillRect/>
          </a:stretch>
        </p:blipFill>
        <p:spPr>
          <a:xfrm>
            <a:off x="6349505" y="5191484"/>
            <a:ext cx="5699265" cy="1216027"/>
          </a:xfrm>
          <a:prstGeom prst="rect">
            <a:avLst/>
          </a:prstGeom>
          <a:ln w="38100">
            <a:solidFill>
              <a:schemeClr val="tx1"/>
            </a:solidFill>
          </a:ln>
        </p:spPr>
      </p:pic>
    </p:spTree>
    <p:extLst>
      <p:ext uri="{BB962C8B-B14F-4D97-AF65-F5344CB8AC3E}">
        <p14:creationId xmlns:p14="http://schemas.microsoft.com/office/powerpoint/2010/main" val="28553807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0">
              <a:schemeClr val="accent1">
                <a:lumMod val="45000"/>
                <a:lumOff val="55000"/>
              </a:schemeClr>
            </a:gs>
            <a:gs pos="0">
              <a:schemeClr val="bg1"/>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8CD5C9-E2AB-40D6-86EB-1682AF433034}"/>
              </a:ext>
            </a:extLst>
          </p:cNvPr>
          <p:cNvSpPr/>
          <p:nvPr/>
        </p:nvSpPr>
        <p:spPr bwMode="auto">
          <a:xfrm>
            <a:off x="389578" y="2476021"/>
            <a:ext cx="1388401" cy="1121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1CED62C-8969-4DA1-AFF1-3A0FEF2EEEEA}"/>
              </a:ext>
            </a:extLst>
          </p:cNvPr>
          <p:cNvSpPr/>
          <p:nvPr/>
        </p:nvSpPr>
        <p:spPr bwMode="auto">
          <a:xfrm>
            <a:off x="349254" y="520506"/>
            <a:ext cx="1388401" cy="1121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sp>
        <p:nvSpPr>
          <p:cNvPr id="2" name="Rectangle 1">
            <a:extLst>
              <a:ext uri="{FF2B5EF4-FFF2-40B4-BE49-F238E27FC236}">
                <a16:creationId xmlns:a16="http://schemas.microsoft.com/office/drawing/2014/main" id="{71532828-A9B0-44B2-8D25-9902E11508AC}"/>
              </a:ext>
            </a:extLst>
          </p:cNvPr>
          <p:cNvSpPr/>
          <p:nvPr/>
        </p:nvSpPr>
        <p:spPr>
          <a:xfrm>
            <a:off x="2039760" y="636637"/>
            <a:ext cx="10030320" cy="2308324"/>
          </a:xfrm>
          <a:prstGeom prst="rect">
            <a:avLst/>
          </a:prstGeom>
        </p:spPr>
        <p:txBody>
          <a:bodyPr wrap="square">
            <a:spAutoFit/>
          </a:bodyPr>
          <a:lstStyle/>
          <a:p>
            <a:r>
              <a:rPr lang="en-US" dirty="0">
                <a:solidFill>
                  <a:srgbClr val="000000"/>
                </a:solidFill>
                <a:latin typeface="Segoe UI VSS (Regular)"/>
              </a:rPr>
              <a:t>Want to understand user intent when they come to PDP.  Are they more ready to buy (and the trial link was a distraction so that they didn't buy right away) or were they not apt to buy and trial was a good offer?</a:t>
            </a:r>
          </a:p>
          <a:p>
            <a:r>
              <a:rPr lang="en-US" dirty="0">
                <a:solidFill>
                  <a:srgbClr val="000000"/>
                </a:solidFill>
                <a:highlight>
                  <a:srgbClr val="FFFF00"/>
                </a:highlight>
                <a:latin typeface="Segoe UI VSS (Regular)"/>
              </a:rPr>
              <a:t>Q – Buy and try user characteristics based on historical data. If a user matches buy traits, then ready to BUY. If a user matches TRY traits then ready to TRY. Capture buy and try rate. [Slide 5]</a:t>
            </a:r>
          </a:p>
          <a:p>
            <a:endParaRPr lang="en-US" dirty="0">
              <a:solidFill>
                <a:srgbClr val="000000"/>
              </a:solidFill>
              <a:latin typeface="Segoe UI VSS (Regular)"/>
            </a:endParaRPr>
          </a:p>
          <a:p>
            <a:br>
              <a:rPr lang="en-US" dirty="0"/>
            </a:br>
            <a:endParaRPr lang="en-US" dirty="0"/>
          </a:p>
        </p:txBody>
      </p:sp>
      <p:sp>
        <p:nvSpPr>
          <p:cNvPr id="9" name="TextBox 8">
            <a:extLst>
              <a:ext uri="{FF2B5EF4-FFF2-40B4-BE49-F238E27FC236}">
                <a16:creationId xmlns:a16="http://schemas.microsoft.com/office/drawing/2014/main" id="{09EDA69B-3836-42D5-BC6D-F26E38E8E236}"/>
              </a:ext>
            </a:extLst>
          </p:cNvPr>
          <p:cNvSpPr txBox="1"/>
          <p:nvPr/>
        </p:nvSpPr>
        <p:spPr>
          <a:xfrm>
            <a:off x="262550" y="798927"/>
            <a:ext cx="1475105" cy="578347"/>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Context</a:t>
            </a:r>
          </a:p>
        </p:txBody>
      </p:sp>
      <p:sp>
        <p:nvSpPr>
          <p:cNvPr id="4" name="TextBox 3">
            <a:extLst>
              <a:ext uri="{FF2B5EF4-FFF2-40B4-BE49-F238E27FC236}">
                <a16:creationId xmlns:a16="http://schemas.microsoft.com/office/drawing/2014/main" id="{745D222C-4E75-4993-9842-FB3324D908DA}"/>
              </a:ext>
            </a:extLst>
          </p:cNvPr>
          <p:cNvSpPr txBox="1"/>
          <p:nvPr/>
        </p:nvSpPr>
        <p:spPr>
          <a:xfrm>
            <a:off x="2039760" y="2432745"/>
            <a:ext cx="9762662" cy="2215991"/>
          </a:xfrm>
          <a:prstGeom prst="rect">
            <a:avLst/>
          </a:prstGeom>
          <a:noFill/>
        </p:spPr>
        <p:txBody>
          <a:bodyPr wrap="square" lIns="0" tIns="0" rIns="0" bIns="0" rtlCol="0">
            <a:spAutoFit/>
          </a:bodyPr>
          <a:lstStyle/>
          <a:p>
            <a:pPr marL="285744" indent="-285744">
              <a:buFont typeface="Arial" panose="020B0604020202020204" pitchFamily="34" charset="0"/>
              <a:buChar char="•"/>
            </a:pPr>
            <a:r>
              <a:rPr lang="en-US" dirty="0">
                <a:solidFill>
                  <a:srgbClr val="000000"/>
                </a:solidFill>
                <a:latin typeface="Segoe UI VSS (Regular)"/>
              </a:rPr>
              <a:t>If we have more people that are ready to buy, for example, then moving trial lower on page might actually be a good thing to increase Orders.</a:t>
            </a:r>
          </a:p>
          <a:p>
            <a:r>
              <a:rPr lang="en-US" dirty="0">
                <a:solidFill>
                  <a:srgbClr val="000000"/>
                </a:solidFill>
                <a:highlight>
                  <a:srgbClr val="FFFF00"/>
                </a:highlight>
                <a:latin typeface="segoe ui vss (regular), segoe ui, -apple-system, blinkmacsystemfont, roboto, helvetica neue, helvetica, ubuntu, arial, sans-serif, apple color emoji, segoe ui emoji, segoe ui symbol"/>
              </a:rPr>
              <a:t>Q– during test period, did the user base for BUY traits increased ? Compare with historical data. [ slide 8, 13]</a:t>
            </a:r>
            <a:endParaRPr lang="en-US" dirty="0">
              <a:solidFill>
                <a:srgbClr val="000000"/>
              </a:solidFill>
              <a:highlight>
                <a:srgbClr val="FFFF00"/>
              </a:highlight>
              <a:latin typeface="Segoe UI VSS (Regular)"/>
            </a:endParaRPr>
          </a:p>
          <a:p>
            <a:pPr marL="285744" indent="-285744">
              <a:buFont typeface="Arial" panose="020B0604020202020204" pitchFamily="34" charset="0"/>
              <a:buChar char="•"/>
            </a:pPr>
            <a:r>
              <a:rPr lang="en-US" dirty="0">
                <a:solidFill>
                  <a:srgbClr val="000000"/>
                </a:solidFill>
                <a:latin typeface="segoe ui vss (regular), segoe ui, -apple-system, blinkmacsystemfont, roboto, helvetica neue, helvetica, ubuntu, arial, sans-serif, apple color emoji, segoe ui emoji, segoe ui symbol"/>
              </a:rPr>
              <a:t>But if we can figure out if users are more in browsing and not ready to buy, that this group may have converted on Trial more - but now that we moved it and made it less visible, it was a bad thing.</a:t>
            </a:r>
          </a:p>
          <a:p>
            <a:r>
              <a:rPr lang="en-US" dirty="0">
                <a:solidFill>
                  <a:srgbClr val="000000"/>
                </a:solidFill>
                <a:highlight>
                  <a:srgbClr val="FFFF00"/>
                </a:highlight>
                <a:latin typeface="segoe ui vss (regular), segoe ui, -apple-system, blinkmacsystemfont, roboto, helvetica neue, helvetica, ubuntu, arial, sans-serif, apple color emoji, segoe ui emoji, segoe ui symbol"/>
              </a:rPr>
              <a:t>Q- during test period did TRY’s user base increase ? Compare with historical data. [slide 9, 15]</a:t>
            </a:r>
            <a:endParaRPr lang="en-US" dirty="0">
              <a:solidFill>
                <a:srgbClr val="000000"/>
              </a:solidFill>
              <a:highlight>
                <a:srgbClr val="FFFF00"/>
              </a:highlight>
              <a:latin typeface="Segoe UI VSS (Regular)"/>
            </a:endParaRPr>
          </a:p>
        </p:txBody>
      </p:sp>
      <p:sp>
        <p:nvSpPr>
          <p:cNvPr id="18" name="TextBox 17">
            <a:extLst>
              <a:ext uri="{FF2B5EF4-FFF2-40B4-BE49-F238E27FC236}">
                <a16:creationId xmlns:a16="http://schemas.microsoft.com/office/drawing/2014/main" id="{43DC8E93-5CAC-4204-BA6E-6FFD3619C330}"/>
              </a:ext>
            </a:extLst>
          </p:cNvPr>
          <p:cNvSpPr txBox="1"/>
          <p:nvPr/>
        </p:nvSpPr>
        <p:spPr>
          <a:xfrm>
            <a:off x="2039760" y="4680111"/>
            <a:ext cx="9692640" cy="1200329"/>
          </a:xfrm>
          <a:prstGeom prst="rect">
            <a:avLst/>
          </a:prstGeom>
          <a:noFill/>
        </p:spPr>
        <p:txBody>
          <a:bodyPr wrap="square" rtlCol="0">
            <a:spAutoFit/>
          </a:bodyPr>
          <a:lstStyle/>
          <a:p>
            <a:pPr marL="285744" indent="-285744">
              <a:buFont typeface="Arial" panose="020B0604020202020204" pitchFamily="34" charset="0"/>
              <a:buChar char="•"/>
            </a:pPr>
            <a:r>
              <a:rPr lang="en-US" dirty="0">
                <a:solidFill>
                  <a:srgbClr val="000000"/>
                </a:solidFill>
                <a:latin typeface="Segoe UI VSS (Regular)"/>
              </a:rPr>
              <a:t>Gathered Pre-test period data for 1 month</a:t>
            </a:r>
          </a:p>
          <a:p>
            <a:pPr marL="285744" indent="-285744">
              <a:buFont typeface="Arial" panose="020B0604020202020204" pitchFamily="34" charset="0"/>
              <a:buChar char="•"/>
            </a:pPr>
            <a:r>
              <a:rPr lang="en-US" dirty="0">
                <a:solidFill>
                  <a:srgbClr val="000000"/>
                </a:solidFill>
                <a:latin typeface="Segoe UI VSS (Regular)"/>
              </a:rPr>
              <a:t>Test Period data from Treatment flight (i.e. Variant with Trial link at the bottom of the page)</a:t>
            </a:r>
          </a:p>
          <a:p>
            <a:pPr marL="285744" indent="-285744">
              <a:buFont typeface="Arial" panose="020B0604020202020204" pitchFamily="34" charset="0"/>
              <a:buChar char="•"/>
            </a:pPr>
            <a:r>
              <a:rPr lang="en-US" dirty="0">
                <a:solidFill>
                  <a:srgbClr val="000000"/>
                </a:solidFill>
                <a:latin typeface="Segoe UI VSS (Regular)"/>
              </a:rPr>
              <a:t>O365 home and Personal PDP</a:t>
            </a:r>
          </a:p>
          <a:p>
            <a:pPr marL="285744" indent="-285744">
              <a:buFont typeface="Arial" panose="020B0604020202020204" pitchFamily="34" charset="0"/>
              <a:buChar char="•"/>
            </a:pPr>
            <a:r>
              <a:rPr lang="en-US" dirty="0">
                <a:solidFill>
                  <a:srgbClr val="000000"/>
                </a:solidFill>
                <a:latin typeface="Segoe UI VSS (Regular)"/>
              </a:rPr>
              <a:t>US Market </a:t>
            </a:r>
          </a:p>
        </p:txBody>
      </p:sp>
      <p:sp>
        <p:nvSpPr>
          <p:cNvPr id="24" name="TextBox 23">
            <a:extLst>
              <a:ext uri="{FF2B5EF4-FFF2-40B4-BE49-F238E27FC236}">
                <a16:creationId xmlns:a16="http://schemas.microsoft.com/office/drawing/2014/main" id="{478A4017-8445-4341-9909-39542539AAD4}"/>
              </a:ext>
            </a:extLst>
          </p:cNvPr>
          <p:cNvSpPr txBox="1"/>
          <p:nvPr/>
        </p:nvSpPr>
        <p:spPr>
          <a:xfrm>
            <a:off x="290222" y="2721271"/>
            <a:ext cx="1475105" cy="578347"/>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Impact</a:t>
            </a:r>
          </a:p>
        </p:txBody>
      </p:sp>
      <p:sp>
        <p:nvSpPr>
          <p:cNvPr id="25" name="Rectangle 24">
            <a:extLst>
              <a:ext uri="{FF2B5EF4-FFF2-40B4-BE49-F238E27FC236}">
                <a16:creationId xmlns:a16="http://schemas.microsoft.com/office/drawing/2014/main" id="{134C3F46-16B3-4600-8831-3A99CE34865C}"/>
              </a:ext>
            </a:extLst>
          </p:cNvPr>
          <p:cNvSpPr/>
          <p:nvPr/>
        </p:nvSpPr>
        <p:spPr bwMode="auto">
          <a:xfrm>
            <a:off x="389578" y="4551615"/>
            <a:ext cx="1388401" cy="1121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9E026185-B233-4D7E-A51E-5DFE30505BE3}"/>
              </a:ext>
            </a:extLst>
          </p:cNvPr>
          <p:cNvSpPr txBox="1"/>
          <p:nvPr/>
        </p:nvSpPr>
        <p:spPr>
          <a:xfrm>
            <a:off x="290222" y="4796866"/>
            <a:ext cx="1475105" cy="578347"/>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Science</a:t>
            </a:r>
          </a:p>
        </p:txBody>
      </p:sp>
    </p:spTree>
    <p:extLst>
      <p:ext uri="{BB962C8B-B14F-4D97-AF65-F5344CB8AC3E}">
        <p14:creationId xmlns:p14="http://schemas.microsoft.com/office/powerpoint/2010/main" val="452662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8000">
              <a:schemeClr val="accent1">
                <a:lumMod val="45000"/>
                <a:lumOff val="55000"/>
              </a:schemeClr>
            </a:gs>
            <a:gs pos="0">
              <a:schemeClr val="bg1"/>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532828-A9B0-44B2-8D25-9902E11508AC}"/>
              </a:ext>
            </a:extLst>
          </p:cNvPr>
          <p:cNvSpPr/>
          <p:nvPr/>
        </p:nvSpPr>
        <p:spPr>
          <a:xfrm>
            <a:off x="250960" y="111626"/>
            <a:ext cx="11728836" cy="523220"/>
          </a:xfrm>
          <a:prstGeom prst="rect">
            <a:avLst/>
          </a:prstGeom>
        </p:spPr>
        <p:txBody>
          <a:bodyPr wrap="square">
            <a:spAutoFit/>
          </a:bodyPr>
          <a:lstStyle/>
          <a:p>
            <a:r>
              <a:rPr lang="en-US" sz="2800" spc="-50" dirty="0">
                <a:ln w="3175">
                  <a:noFill/>
                </a:ln>
                <a:gradFill>
                  <a:gsLst>
                    <a:gs pos="1250">
                      <a:schemeClr val="tx1"/>
                    </a:gs>
                    <a:gs pos="100000">
                      <a:schemeClr val="tx1"/>
                    </a:gs>
                  </a:gsLst>
                  <a:lin ang="5400000" scaled="0"/>
                </a:gradFill>
                <a:latin typeface="+mj-lt"/>
                <a:cs typeface="Segoe UI" pitchFamily="34" charset="0"/>
              </a:rPr>
              <a:t>Customer behavior features for O365 Buys and </a:t>
            </a:r>
            <a:r>
              <a:rPr lang="en-US" sz="2800" spc="-50" dirty="0" err="1">
                <a:ln w="3175">
                  <a:noFill/>
                </a:ln>
                <a:gradFill>
                  <a:gsLst>
                    <a:gs pos="1250">
                      <a:schemeClr val="tx1"/>
                    </a:gs>
                    <a:gs pos="100000">
                      <a:schemeClr val="tx1"/>
                    </a:gs>
                  </a:gsLst>
                  <a:lin ang="5400000" scaled="0"/>
                </a:gradFill>
                <a:latin typeface="+mj-lt"/>
                <a:cs typeface="Segoe UI" pitchFamily="34" charset="0"/>
              </a:rPr>
              <a:t>Trys</a:t>
            </a:r>
            <a:endParaRPr lang="en-US" sz="2800" spc="-50" dirty="0">
              <a:ln w="3175">
                <a:noFill/>
              </a:ln>
              <a:gradFill>
                <a:gsLst>
                  <a:gs pos="1250">
                    <a:schemeClr val="tx1"/>
                  </a:gs>
                  <a:gs pos="100000">
                    <a:schemeClr val="tx1"/>
                  </a:gs>
                </a:gsLst>
                <a:lin ang="5400000" scaled="0"/>
              </a:gradFill>
              <a:latin typeface="+mj-lt"/>
              <a:cs typeface="Segoe UI" pitchFamily="34" charset="0"/>
            </a:endParaRPr>
          </a:p>
        </p:txBody>
      </p:sp>
      <p:sp>
        <p:nvSpPr>
          <p:cNvPr id="24" name="TextBox 23">
            <a:extLst>
              <a:ext uri="{FF2B5EF4-FFF2-40B4-BE49-F238E27FC236}">
                <a16:creationId xmlns:a16="http://schemas.microsoft.com/office/drawing/2014/main" id="{478A4017-8445-4341-9909-39542539AAD4}"/>
              </a:ext>
            </a:extLst>
          </p:cNvPr>
          <p:cNvSpPr txBox="1"/>
          <p:nvPr/>
        </p:nvSpPr>
        <p:spPr>
          <a:xfrm>
            <a:off x="433019" y="5370948"/>
            <a:ext cx="1475105" cy="855346"/>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Return Visitor</a:t>
            </a:r>
          </a:p>
        </p:txBody>
      </p:sp>
      <p:pic>
        <p:nvPicPr>
          <p:cNvPr id="3" name="Picture 2">
            <a:extLst>
              <a:ext uri="{FF2B5EF4-FFF2-40B4-BE49-F238E27FC236}">
                <a16:creationId xmlns:a16="http://schemas.microsoft.com/office/drawing/2014/main" id="{4B3E7475-A96B-4247-B459-944137E4FFA2}"/>
              </a:ext>
            </a:extLst>
          </p:cNvPr>
          <p:cNvPicPr>
            <a:picLocks noChangeAspect="1"/>
          </p:cNvPicPr>
          <p:nvPr/>
        </p:nvPicPr>
        <p:blipFill>
          <a:blip r:embed="rId3"/>
          <a:stretch>
            <a:fillRect/>
          </a:stretch>
        </p:blipFill>
        <p:spPr>
          <a:xfrm>
            <a:off x="4200499" y="3753823"/>
            <a:ext cx="3576559" cy="2728781"/>
          </a:xfrm>
          <a:prstGeom prst="rect">
            <a:avLst/>
          </a:prstGeom>
          <a:ln w="38100">
            <a:solidFill>
              <a:schemeClr val="tx1"/>
            </a:solidFill>
          </a:ln>
        </p:spPr>
      </p:pic>
      <p:graphicFrame>
        <p:nvGraphicFramePr>
          <p:cNvPr id="5" name="Diagram 4">
            <a:extLst>
              <a:ext uri="{FF2B5EF4-FFF2-40B4-BE49-F238E27FC236}">
                <a16:creationId xmlns:a16="http://schemas.microsoft.com/office/drawing/2014/main" id="{78E09F75-9034-4906-8662-2352BC0701D5}"/>
              </a:ext>
            </a:extLst>
          </p:cNvPr>
          <p:cNvGraphicFramePr/>
          <p:nvPr>
            <p:extLst>
              <p:ext uri="{D42A27DB-BD31-4B8C-83A1-F6EECF244321}">
                <p14:modId xmlns:p14="http://schemas.microsoft.com/office/powerpoint/2010/main" val="679014505"/>
              </p:ext>
            </p:extLst>
          </p:nvPr>
        </p:nvGraphicFramePr>
        <p:xfrm>
          <a:off x="4787825" y="1009591"/>
          <a:ext cx="4729391" cy="2645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a:extLst>
              <a:ext uri="{FF2B5EF4-FFF2-40B4-BE49-F238E27FC236}">
                <a16:creationId xmlns:a16="http://schemas.microsoft.com/office/drawing/2014/main" id="{0509A1E0-21C3-4282-AC55-E659DC3D8830}"/>
              </a:ext>
            </a:extLst>
          </p:cNvPr>
          <p:cNvPicPr>
            <a:picLocks noChangeAspect="1"/>
          </p:cNvPicPr>
          <p:nvPr/>
        </p:nvPicPr>
        <p:blipFill>
          <a:blip r:embed="rId9"/>
          <a:stretch>
            <a:fillRect/>
          </a:stretch>
        </p:blipFill>
        <p:spPr>
          <a:xfrm>
            <a:off x="1643076" y="3686902"/>
            <a:ext cx="990600" cy="917575"/>
          </a:xfrm>
          <a:prstGeom prst="rect">
            <a:avLst/>
          </a:prstGeom>
          <a:scene3d>
            <a:camera prst="perspectiveHeroicExtremeRightFacing"/>
            <a:lightRig rig="threePt" dir="t"/>
          </a:scene3d>
          <a:sp3d>
            <a:bevelT/>
          </a:sp3d>
        </p:spPr>
      </p:pic>
      <p:pic>
        <p:nvPicPr>
          <p:cNvPr id="16" name="Picture 15">
            <a:extLst>
              <a:ext uri="{FF2B5EF4-FFF2-40B4-BE49-F238E27FC236}">
                <a16:creationId xmlns:a16="http://schemas.microsoft.com/office/drawing/2014/main" id="{3BAE1895-17BA-4169-A6C3-E1A9705251BF}"/>
              </a:ext>
            </a:extLst>
          </p:cNvPr>
          <p:cNvPicPr>
            <a:picLocks noChangeAspect="1"/>
          </p:cNvPicPr>
          <p:nvPr/>
        </p:nvPicPr>
        <p:blipFill>
          <a:blip r:embed="rId9"/>
          <a:stretch>
            <a:fillRect/>
          </a:stretch>
        </p:blipFill>
        <p:spPr>
          <a:xfrm>
            <a:off x="1719014" y="5285722"/>
            <a:ext cx="887361" cy="821947"/>
          </a:xfrm>
          <a:prstGeom prst="rect">
            <a:avLst/>
          </a:prstGeom>
          <a:solidFill>
            <a:srgbClr val="FFC000"/>
          </a:solidFill>
          <a:ln w="127000">
            <a:solidFill>
              <a:schemeClr val="accent3">
                <a:lumMod val="60000"/>
                <a:lumOff val="40000"/>
              </a:schemeClr>
            </a:solidFill>
          </a:ln>
          <a:scene3d>
            <a:camera prst="perspectiveHeroicExtremeRightFacing"/>
            <a:lightRig rig="threePt" dir="t"/>
          </a:scene3d>
          <a:sp3d>
            <a:bevelT/>
          </a:sp3d>
        </p:spPr>
      </p:pic>
      <p:sp>
        <p:nvSpPr>
          <p:cNvPr id="6" name="TextBox 5">
            <a:extLst>
              <a:ext uri="{FF2B5EF4-FFF2-40B4-BE49-F238E27FC236}">
                <a16:creationId xmlns:a16="http://schemas.microsoft.com/office/drawing/2014/main" id="{58841111-67EC-418C-AEB0-97B27BED15CF}"/>
              </a:ext>
            </a:extLst>
          </p:cNvPr>
          <p:cNvSpPr txBox="1"/>
          <p:nvPr/>
        </p:nvSpPr>
        <p:spPr>
          <a:xfrm>
            <a:off x="903949" y="3992254"/>
            <a:ext cx="861716" cy="615553"/>
          </a:xfrm>
          <a:prstGeom prst="rect">
            <a:avLst/>
          </a:prstGeom>
          <a:noFill/>
        </p:spPr>
        <p:txBody>
          <a:bodyPr wrap="square" lIns="0" tIns="0" rIns="0" bIns="0" rtlCol="0">
            <a:spAutoFit/>
          </a:bodyPr>
          <a:lstStyle/>
          <a:p>
            <a:pPr algn="l"/>
            <a:r>
              <a:rPr lang="en-US" sz="2000" dirty="0">
                <a:latin typeface="Segoe UI Semibold" panose="020B0702040204020203" pitchFamily="34" charset="0"/>
                <a:ea typeface="Segoe UI Black" panose="020B0A02040204020203" pitchFamily="34" charset="0"/>
                <a:cs typeface="Segoe UI Semibold" panose="020B0702040204020203" pitchFamily="34" charset="0"/>
              </a:rPr>
              <a:t>New Visitor</a:t>
            </a:r>
          </a:p>
        </p:txBody>
      </p:sp>
      <p:sp>
        <p:nvSpPr>
          <p:cNvPr id="17" name="Arrow: Striped Right 16">
            <a:extLst>
              <a:ext uri="{FF2B5EF4-FFF2-40B4-BE49-F238E27FC236}">
                <a16:creationId xmlns:a16="http://schemas.microsoft.com/office/drawing/2014/main" id="{436EA734-D374-440D-9649-AAFAE8B474FA}"/>
              </a:ext>
            </a:extLst>
          </p:cNvPr>
          <p:cNvSpPr/>
          <p:nvPr/>
        </p:nvSpPr>
        <p:spPr bwMode="auto">
          <a:xfrm>
            <a:off x="8401313" y="4412026"/>
            <a:ext cx="1149963" cy="68349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EB9C53C1-051B-448E-870D-12F9A7B69C22}"/>
              </a:ext>
            </a:extLst>
          </p:cNvPr>
          <p:cNvGrpSpPr/>
          <p:nvPr/>
        </p:nvGrpSpPr>
        <p:grpSpPr>
          <a:xfrm>
            <a:off x="9611980" y="4150149"/>
            <a:ext cx="1388401" cy="1121055"/>
            <a:chOff x="9783850" y="3753823"/>
            <a:chExt cx="1388401" cy="1121055"/>
          </a:xfrm>
        </p:grpSpPr>
        <p:sp>
          <p:nvSpPr>
            <p:cNvPr id="20" name="Rectangle 19">
              <a:extLst>
                <a:ext uri="{FF2B5EF4-FFF2-40B4-BE49-F238E27FC236}">
                  <a16:creationId xmlns:a16="http://schemas.microsoft.com/office/drawing/2014/main" id="{91E2D259-62E6-4E7D-8384-0BD25BAC6886}"/>
                </a:ext>
              </a:extLst>
            </p:cNvPr>
            <p:cNvSpPr/>
            <p:nvPr/>
          </p:nvSpPr>
          <p:spPr bwMode="auto">
            <a:xfrm>
              <a:off x="9783850" y="3753823"/>
              <a:ext cx="1388401" cy="1121055"/>
            </a:xfrm>
            <a:prstGeom prst="rect">
              <a:avLst/>
            </a:prstGeom>
            <a:solidFill>
              <a:schemeClr val="accent1"/>
            </a:solidFill>
            <a:ln>
              <a:noFill/>
              <a:headEnd type="none" w="med" len="med"/>
              <a:tailEnd type="none" w="med" len="med"/>
            </a:ln>
            <a:effectLst/>
            <a:scene3d>
              <a:camera prst="perspectiveHeroicExtremeRightFacing"/>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Shopping bag">
              <a:extLst>
                <a:ext uri="{FF2B5EF4-FFF2-40B4-BE49-F238E27FC236}">
                  <a16:creationId xmlns:a16="http://schemas.microsoft.com/office/drawing/2014/main" id="{CB24FD6A-0A96-4769-A092-C032B6AABF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69354" y="4055837"/>
              <a:ext cx="548640" cy="548640"/>
            </a:xfrm>
            <a:prstGeom prst="rect">
              <a:avLst/>
            </a:prstGeom>
          </p:spPr>
        </p:pic>
      </p:grpSp>
      <p:sp>
        <p:nvSpPr>
          <p:cNvPr id="18" name="Arrow: Striped Right 17">
            <a:extLst>
              <a:ext uri="{FF2B5EF4-FFF2-40B4-BE49-F238E27FC236}">
                <a16:creationId xmlns:a16="http://schemas.microsoft.com/office/drawing/2014/main" id="{7999452B-F0BF-483B-91C6-AC0334FEDBCC}"/>
              </a:ext>
            </a:extLst>
          </p:cNvPr>
          <p:cNvSpPr/>
          <p:nvPr/>
        </p:nvSpPr>
        <p:spPr bwMode="auto">
          <a:xfrm>
            <a:off x="2859136" y="4412026"/>
            <a:ext cx="1149963" cy="68349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1" name="Diagram 20">
            <a:extLst>
              <a:ext uri="{FF2B5EF4-FFF2-40B4-BE49-F238E27FC236}">
                <a16:creationId xmlns:a16="http://schemas.microsoft.com/office/drawing/2014/main" id="{10858832-2807-4D2F-9D1A-AD7BD9CA1ECC}"/>
              </a:ext>
            </a:extLst>
          </p:cNvPr>
          <p:cNvGraphicFramePr/>
          <p:nvPr>
            <p:extLst>
              <p:ext uri="{D42A27DB-BD31-4B8C-83A1-F6EECF244321}">
                <p14:modId xmlns:p14="http://schemas.microsoft.com/office/powerpoint/2010/main" val="1200986295"/>
              </p:ext>
            </p:extLst>
          </p:nvPr>
        </p:nvGraphicFramePr>
        <p:xfrm>
          <a:off x="2158697" y="970585"/>
          <a:ext cx="4729391" cy="264575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7" name="Graphic 6" descr="Eye">
            <a:extLst>
              <a:ext uri="{FF2B5EF4-FFF2-40B4-BE49-F238E27FC236}">
                <a16:creationId xmlns:a16="http://schemas.microsoft.com/office/drawing/2014/main" id="{8286C510-3B28-46EE-96FC-650A0226BB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561703" y="4516736"/>
            <a:ext cx="914400" cy="914400"/>
          </a:xfrm>
          <a:prstGeom prst="rect">
            <a:avLst/>
          </a:prstGeom>
        </p:spPr>
      </p:pic>
      <p:sp>
        <p:nvSpPr>
          <p:cNvPr id="11" name="Graphic 9" descr="Cursor">
            <a:extLst>
              <a:ext uri="{FF2B5EF4-FFF2-40B4-BE49-F238E27FC236}">
                <a16:creationId xmlns:a16="http://schemas.microsoft.com/office/drawing/2014/main" id="{C156104D-B87E-4136-B63D-945AAD58F08A}"/>
              </a:ext>
            </a:extLst>
          </p:cNvPr>
          <p:cNvSpPr/>
          <p:nvPr/>
        </p:nvSpPr>
        <p:spPr>
          <a:xfrm>
            <a:off x="14308322" y="3545523"/>
            <a:ext cx="252399"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2" name="Graphic 9" descr="Cursor">
            <a:extLst>
              <a:ext uri="{FF2B5EF4-FFF2-40B4-BE49-F238E27FC236}">
                <a16:creationId xmlns:a16="http://schemas.microsoft.com/office/drawing/2014/main" id="{8F3AF647-97D7-4A80-B78A-BFC555FF733F}"/>
              </a:ext>
            </a:extLst>
          </p:cNvPr>
          <p:cNvSpPr/>
          <p:nvPr/>
        </p:nvSpPr>
        <p:spPr>
          <a:xfrm>
            <a:off x="14145102" y="3288536"/>
            <a:ext cx="252399"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3" name="Graphic 9" descr="Cursor">
            <a:extLst>
              <a:ext uri="{FF2B5EF4-FFF2-40B4-BE49-F238E27FC236}">
                <a16:creationId xmlns:a16="http://schemas.microsoft.com/office/drawing/2014/main" id="{7E95F601-8174-47B8-B512-BE29B0BDA23B}"/>
              </a:ext>
            </a:extLst>
          </p:cNvPr>
          <p:cNvSpPr/>
          <p:nvPr/>
        </p:nvSpPr>
        <p:spPr>
          <a:xfrm>
            <a:off x="14223705" y="5721110"/>
            <a:ext cx="252398"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5" name="Graphic 9" descr="Cursor">
            <a:extLst>
              <a:ext uri="{FF2B5EF4-FFF2-40B4-BE49-F238E27FC236}">
                <a16:creationId xmlns:a16="http://schemas.microsoft.com/office/drawing/2014/main" id="{37AD4E1E-7FB0-4465-9A67-7A029F5A6676}"/>
              </a:ext>
            </a:extLst>
          </p:cNvPr>
          <p:cNvSpPr/>
          <p:nvPr/>
        </p:nvSpPr>
        <p:spPr>
          <a:xfrm>
            <a:off x="13892704" y="5909268"/>
            <a:ext cx="252398"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
        <p:nvSpPr>
          <p:cNvPr id="26" name="Graphic 9" descr="Cursor">
            <a:extLst>
              <a:ext uri="{FF2B5EF4-FFF2-40B4-BE49-F238E27FC236}">
                <a16:creationId xmlns:a16="http://schemas.microsoft.com/office/drawing/2014/main" id="{16B467CF-3889-456F-8725-61542AF46F0C}"/>
              </a:ext>
            </a:extLst>
          </p:cNvPr>
          <p:cNvSpPr/>
          <p:nvPr/>
        </p:nvSpPr>
        <p:spPr>
          <a:xfrm>
            <a:off x="13809963" y="3704747"/>
            <a:ext cx="252398" cy="256987"/>
          </a:xfrm>
          <a:custGeom>
            <a:avLst/>
            <a:gdLst>
              <a:gd name="connsiteX0" fmla="*/ 256816 w 252397"/>
              <a:gd name="connsiteY0" fmla="*/ 216144 h 256986"/>
              <a:gd name="connsiteX1" fmla="*/ 164117 w 252397"/>
              <a:gd name="connsiteY1" fmla="*/ 123492 h 256986"/>
              <a:gd name="connsiteX2" fmla="*/ 245802 w 252397"/>
              <a:gd name="connsiteY2" fmla="*/ 94076 h 256986"/>
              <a:gd name="connsiteX3" fmla="*/ 250787 w 252397"/>
              <a:gd name="connsiteY3" fmla="*/ 83871 h 256986"/>
              <a:gd name="connsiteX4" fmla="*/ 245802 w 252397"/>
              <a:gd name="connsiteY4" fmla="*/ 78886 h 256986"/>
              <a:gd name="connsiteX5" fmla="*/ 10430 w 252397"/>
              <a:gd name="connsiteY5" fmla="*/ 413 h 256986"/>
              <a:gd name="connsiteX6" fmla="*/ 7814 w 252397"/>
              <a:gd name="connsiteY6" fmla="*/ 0 h 256986"/>
              <a:gd name="connsiteX7" fmla="*/ 7814 w 252397"/>
              <a:gd name="connsiteY7" fmla="*/ 0 h 256986"/>
              <a:gd name="connsiteX8" fmla="*/ 2 w 252397"/>
              <a:gd name="connsiteY8" fmla="*/ 8154 h 256986"/>
              <a:gd name="connsiteX9" fmla="*/ 425 w 252397"/>
              <a:gd name="connsiteY9" fmla="*/ 10555 h 256986"/>
              <a:gd name="connsiteX10" fmla="*/ 78715 w 252397"/>
              <a:gd name="connsiteY10" fmla="*/ 246157 h 256986"/>
              <a:gd name="connsiteX11" fmla="*/ 88962 w 252397"/>
              <a:gd name="connsiteY11" fmla="*/ 251053 h 256986"/>
              <a:gd name="connsiteX12" fmla="*/ 93859 w 252397"/>
              <a:gd name="connsiteY12" fmla="*/ 246157 h 256986"/>
              <a:gd name="connsiteX13" fmla="*/ 123320 w 252397"/>
              <a:gd name="connsiteY13" fmla="*/ 164380 h 256986"/>
              <a:gd name="connsiteX14" fmla="*/ 215927 w 252397"/>
              <a:gd name="connsiteY14" fmla="*/ 256987 h 25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97" h="256986">
                <a:moveTo>
                  <a:pt x="256816" y="216144"/>
                </a:moveTo>
                <a:lnTo>
                  <a:pt x="164117" y="123492"/>
                </a:lnTo>
                <a:lnTo>
                  <a:pt x="245802" y="94076"/>
                </a:lnTo>
                <a:cubicBezTo>
                  <a:pt x="249996" y="92634"/>
                  <a:pt x="252229" y="88065"/>
                  <a:pt x="250787" y="83871"/>
                </a:cubicBezTo>
                <a:cubicBezTo>
                  <a:pt x="249982" y="81530"/>
                  <a:pt x="248143" y="79690"/>
                  <a:pt x="245802" y="78886"/>
                </a:cubicBezTo>
                <a:lnTo>
                  <a:pt x="10430" y="413"/>
                </a:lnTo>
                <a:cubicBezTo>
                  <a:pt x="9586" y="135"/>
                  <a:pt x="8702" y="-4"/>
                  <a:pt x="7814" y="0"/>
                </a:cubicBezTo>
                <a:lnTo>
                  <a:pt x="7814" y="0"/>
                </a:lnTo>
                <a:cubicBezTo>
                  <a:pt x="3405" y="95"/>
                  <a:pt x="-93" y="3745"/>
                  <a:pt x="2" y="8154"/>
                </a:cubicBezTo>
                <a:cubicBezTo>
                  <a:pt x="19" y="8972"/>
                  <a:pt x="162" y="9781"/>
                  <a:pt x="425" y="10555"/>
                </a:cubicBezTo>
                <a:lnTo>
                  <a:pt x="78715" y="246157"/>
                </a:lnTo>
                <a:cubicBezTo>
                  <a:pt x="80192" y="250339"/>
                  <a:pt x="84780" y="252531"/>
                  <a:pt x="88962" y="251053"/>
                </a:cubicBezTo>
                <a:cubicBezTo>
                  <a:pt x="91251" y="250244"/>
                  <a:pt x="93050" y="248445"/>
                  <a:pt x="93859" y="246157"/>
                </a:cubicBezTo>
                <a:lnTo>
                  <a:pt x="123320" y="164380"/>
                </a:lnTo>
                <a:lnTo>
                  <a:pt x="215927" y="256987"/>
                </a:lnTo>
                <a:close/>
              </a:path>
            </a:pathLst>
          </a:custGeom>
          <a:solidFill>
            <a:schemeClr val="accent3">
              <a:lumMod val="60000"/>
              <a:lumOff val="40000"/>
            </a:schemeClr>
          </a:solidFill>
          <a:ln w="4564" cap="flat">
            <a:noFill/>
            <a:prstDash val="solid"/>
            <a:miter/>
          </a:ln>
        </p:spPr>
        <p:txBody>
          <a:bodyPr rtlCol="0" anchor="ctr"/>
          <a:lstStyle/>
          <a:p>
            <a:endParaRPr lang="en-US"/>
          </a:p>
        </p:txBody>
      </p:sp>
    </p:spTree>
    <p:extLst>
      <p:ext uri="{BB962C8B-B14F-4D97-AF65-F5344CB8AC3E}">
        <p14:creationId xmlns:p14="http://schemas.microsoft.com/office/powerpoint/2010/main" val="25156412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ACEE1E0-5284-461A-B3CD-B21963DC4CFD}"/>
              </a:ext>
            </a:extLst>
          </p:cNvPr>
          <p:cNvSpPr/>
          <p:nvPr/>
        </p:nvSpPr>
        <p:spPr bwMode="auto">
          <a:xfrm>
            <a:off x="439618" y="2922476"/>
            <a:ext cx="11500392" cy="1835278"/>
          </a:xfrm>
          <a:prstGeom prst="rect">
            <a:avLst/>
          </a:prstGeom>
          <a:solidFill>
            <a:schemeClr val="bg1">
              <a:lumMod val="9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F994FA9-ADB7-4759-93CD-DFB04884D990}"/>
              </a:ext>
            </a:extLst>
          </p:cNvPr>
          <p:cNvSpPr/>
          <p:nvPr/>
        </p:nvSpPr>
        <p:spPr bwMode="auto">
          <a:xfrm>
            <a:off x="439618" y="973252"/>
            <a:ext cx="11500392" cy="1835278"/>
          </a:xfrm>
          <a:prstGeom prst="rect">
            <a:avLst/>
          </a:prstGeom>
          <a:solidFill>
            <a:schemeClr val="bg1">
              <a:lumMod val="9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Summary</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11688023" cy="4416594"/>
          </a:xfrm>
        </p:spPr>
        <p:txBody>
          <a:bodyPr/>
          <a:lstStyle/>
          <a:p>
            <a:pPr marL="111123" indent="0">
              <a:spcBef>
                <a:spcPts val="0"/>
              </a:spcBef>
              <a:buNone/>
            </a:pPr>
            <a:r>
              <a:rPr lang="en-US" sz="1600" dirty="0"/>
              <a:t> </a:t>
            </a:r>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sz="1600" dirty="0"/>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2" name="Diagram 1">
            <a:extLst>
              <a:ext uri="{FF2B5EF4-FFF2-40B4-BE49-F238E27FC236}">
                <a16:creationId xmlns:a16="http://schemas.microsoft.com/office/drawing/2014/main" id="{31990BC5-9301-4E74-ABFB-DCFA07060051}"/>
              </a:ext>
            </a:extLst>
          </p:cNvPr>
          <p:cNvGraphicFramePr/>
          <p:nvPr>
            <p:extLst>
              <p:ext uri="{D42A27DB-BD31-4B8C-83A1-F6EECF244321}">
                <p14:modId xmlns:p14="http://schemas.microsoft.com/office/powerpoint/2010/main" val="2031415872"/>
              </p:ext>
            </p:extLst>
          </p:nvPr>
        </p:nvGraphicFramePr>
        <p:xfrm>
          <a:off x="609600" y="840184"/>
          <a:ext cx="54864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A582D5B7-8947-4720-8664-749E64DB1446}"/>
              </a:ext>
            </a:extLst>
          </p:cNvPr>
          <p:cNvGraphicFramePr/>
          <p:nvPr>
            <p:extLst>
              <p:ext uri="{D42A27DB-BD31-4B8C-83A1-F6EECF244321}">
                <p14:modId xmlns:p14="http://schemas.microsoft.com/office/powerpoint/2010/main" val="47871650"/>
              </p:ext>
            </p:extLst>
          </p:nvPr>
        </p:nvGraphicFramePr>
        <p:xfrm>
          <a:off x="6283628" y="860345"/>
          <a:ext cx="5486400" cy="1828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Rectangle 8">
            <a:extLst>
              <a:ext uri="{FF2B5EF4-FFF2-40B4-BE49-F238E27FC236}">
                <a16:creationId xmlns:a16="http://schemas.microsoft.com/office/drawing/2014/main" id="{050EF6F8-7A2C-4F34-8427-EA4C722CB24B}"/>
              </a:ext>
            </a:extLst>
          </p:cNvPr>
          <p:cNvSpPr/>
          <p:nvPr/>
        </p:nvSpPr>
        <p:spPr>
          <a:xfrm>
            <a:off x="0" y="4922513"/>
            <a:ext cx="12240125" cy="1261884"/>
          </a:xfrm>
          <a:prstGeom prst="rect">
            <a:avLst/>
          </a:prstGeom>
        </p:spPr>
        <p:txBody>
          <a:bodyPr wrap="square">
            <a:spAutoFit/>
          </a:bodyPr>
          <a:lstStyle/>
          <a:p>
            <a:pPr marL="285750" indent="-285750">
              <a:spcBef>
                <a:spcPts val="0"/>
              </a:spcBef>
              <a:buFont typeface="Arial" panose="020B0604020202020204" pitchFamily="34" charset="0"/>
              <a:buChar char="•"/>
            </a:pPr>
            <a:r>
              <a:rPr lang="en-US" sz="1900" dirty="0"/>
              <a:t>Test saw decline for “Buy” vs. Pre-test both on O365 Home at -9.2% and Personal at -27.3%. [slides 8, 13]</a:t>
            </a:r>
          </a:p>
          <a:p>
            <a:pPr marL="285750" indent="-285750">
              <a:buFont typeface="Arial" panose="020B0604020202020204" pitchFamily="34" charset="0"/>
              <a:buChar char="•"/>
            </a:pPr>
            <a:r>
              <a:rPr lang="en-US" sz="1900" dirty="0"/>
              <a:t>Overall, for both O365 Home and Personal, Pre-Test “Try” users neither shifted to “Buy” nor “Try”. [slides 9, 15]</a:t>
            </a:r>
          </a:p>
          <a:p>
            <a:pPr marL="285750" indent="-285750">
              <a:buFont typeface="Arial" panose="020B0604020202020204" pitchFamily="34" charset="0"/>
              <a:buChar char="•"/>
            </a:pPr>
            <a:r>
              <a:rPr lang="en-US" sz="1900" dirty="0"/>
              <a:t>Users in O365 Personal who entered from Store or Paid Searches shifted from “Try” (pre-Test) to “Buy”(Test-Period). [slide 14]</a:t>
            </a:r>
          </a:p>
        </p:txBody>
      </p:sp>
      <p:graphicFrame>
        <p:nvGraphicFramePr>
          <p:cNvPr id="13" name="Diagram 12">
            <a:extLst>
              <a:ext uri="{FF2B5EF4-FFF2-40B4-BE49-F238E27FC236}">
                <a16:creationId xmlns:a16="http://schemas.microsoft.com/office/drawing/2014/main" id="{5F3FB788-1A74-4DEF-BF65-BEC1CB575E31}"/>
              </a:ext>
            </a:extLst>
          </p:cNvPr>
          <p:cNvGraphicFramePr/>
          <p:nvPr>
            <p:extLst>
              <p:ext uri="{D42A27DB-BD31-4B8C-83A1-F6EECF244321}">
                <p14:modId xmlns:p14="http://schemas.microsoft.com/office/powerpoint/2010/main" val="2341877206"/>
              </p:ext>
            </p:extLst>
          </p:nvPr>
        </p:nvGraphicFramePr>
        <p:xfrm>
          <a:off x="1137556" y="2872288"/>
          <a:ext cx="4572000" cy="1828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5" name="Diagram 14">
            <a:extLst>
              <a:ext uri="{FF2B5EF4-FFF2-40B4-BE49-F238E27FC236}">
                <a16:creationId xmlns:a16="http://schemas.microsoft.com/office/drawing/2014/main" id="{E94F4C0F-D885-4B82-982E-6B0F6325D570}"/>
              </a:ext>
            </a:extLst>
          </p:cNvPr>
          <p:cNvGraphicFramePr/>
          <p:nvPr>
            <p:extLst>
              <p:ext uri="{D42A27DB-BD31-4B8C-83A1-F6EECF244321}">
                <p14:modId xmlns:p14="http://schemas.microsoft.com/office/powerpoint/2010/main" val="3151469110"/>
              </p:ext>
            </p:extLst>
          </p:nvPr>
        </p:nvGraphicFramePr>
        <p:xfrm>
          <a:off x="7017311" y="2879805"/>
          <a:ext cx="4572000" cy="18288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 name="TextBox 10">
            <a:extLst>
              <a:ext uri="{FF2B5EF4-FFF2-40B4-BE49-F238E27FC236}">
                <a16:creationId xmlns:a16="http://schemas.microsoft.com/office/drawing/2014/main" id="{184D318C-BA0E-4E4E-92C0-B9645342B686}"/>
              </a:ext>
            </a:extLst>
          </p:cNvPr>
          <p:cNvSpPr txBox="1"/>
          <p:nvPr/>
        </p:nvSpPr>
        <p:spPr>
          <a:xfrm>
            <a:off x="5422232" y="1155766"/>
            <a:ext cx="1925052" cy="307777"/>
          </a:xfrm>
          <a:prstGeom prst="rect">
            <a:avLst/>
          </a:prstGeom>
          <a:noFill/>
        </p:spPr>
        <p:txBody>
          <a:bodyPr wrap="square" lIns="0" tIns="0" rIns="0" bIns="0" rtlCol="0">
            <a:spAutoFit/>
          </a:bodyPr>
          <a:lstStyle/>
          <a:p>
            <a:pPr algn="l"/>
            <a:r>
              <a:rPr lang="en-US" sz="2000" b="1" dirty="0">
                <a:solidFill>
                  <a:srgbClr val="FF9429"/>
                </a:solidFill>
              </a:rPr>
              <a:t>O365 Home</a:t>
            </a:r>
          </a:p>
        </p:txBody>
      </p:sp>
      <p:sp>
        <p:nvSpPr>
          <p:cNvPr id="17" name="TextBox 16">
            <a:extLst>
              <a:ext uri="{FF2B5EF4-FFF2-40B4-BE49-F238E27FC236}">
                <a16:creationId xmlns:a16="http://schemas.microsoft.com/office/drawing/2014/main" id="{85EA76B5-7F63-421C-9DB2-8658EFE43B42}"/>
              </a:ext>
            </a:extLst>
          </p:cNvPr>
          <p:cNvSpPr txBox="1"/>
          <p:nvPr/>
        </p:nvSpPr>
        <p:spPr>
          <a:xfrm>
            <a:off x="5339713" y="3071435"/>
            <a:ext cx="1925052" cy="307777"/>
          </a:xfrm>
          <a:prstGeom prst="rect">
            <a:avLst/>
          </a:prstGeom>
          <a:noFill/>
        </p:spPr>
        <p:txBody>
          <a:bodyPr wrap="square" lIns="0" tIns="0" rIns="0" bIns="0" rtlCol="0">
            <a:spAutoFit/>
          </a:bodyPr>
          <a:lstStyle/>
          <a:p>
            <a:pPr algn="l"/>
            <a:r>
              <a:rPr lang="en-US" sz="2000" b="1" dirty="0">
                <a:solidFill>
                  <a:srgbClr val="FF9429"/>
                </a:solidFill>
              </a:rPr>
              <a:t>O365 Personal</a:t>
            </a:r>
          </a:p>
        </p:txBody>
      </p:sp>
      <p:sp>
        <p:nvSpPr>
          <p:cNvPr id="18" name="TextBox 17">
            <a:extLst>
              <a:ext uri="{FF2B5EF4-FFF2-40B4-BE49-F238E27FC236}">
                <a16:creationId xmlns:a16="http://schemas.microsoft.com/office/drawing/2014/main" id="{4C92AA5A-7CDE-43B4-BCC7-182B809024E9}"/>
              </a:ext>
            </a:extLst>
          </p:cNvPr>
          <p:cNvSpPr txBox="1"/>
          <p:nvPr/>
        </p:nvSpPr>
        <p:spPr>
          <a:xfrm>
            <a:off x="11342474" y="2574979"/>
            <a:ext cx="1212719"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Slide 7</a:t>
            </a:r>
          </a:p>
        </p:txBody>
      </p:sp>
      <p:sp>
        <p:nvSpPr>
          <p:cNvPr id="19" name="TextBox 18">
            <a:extLst>
              <a:ext uri="{FF2B5EF4-FFF2-40B4-BE49-F238E27FC236}">
                <a16:creationId xmlns:a16="http://schemas.microsoft.com/office/drawing/2014/main" id="{A7EB225C-DCE3-4275-968D-DCB67D6155DF}"/>
              </a:ext>
            </a:extLst>
          </p:cNvPr>
          <p:cNvSpPr txBox="1"/>
          <p:nvPr/>
        </p:nvSpPr>
        <p:spPr>
          <a:xfrm>
            <a:off x="11333650" y="4569037"/>
            <a:ext cx="1212719"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Slide 12</a:t>
            </a:r>
          </a:p>
        </p:txBody>
      </p:sp>
    </p:spTree>
    <p:extLst>
      <p:ext uri="{BB962C8B-B14F-4D97-AF65-F5344CB8AC3E}">
        <p14:creationId xmlns:p14="http://schemas.microsoft.com/office/powerpoint/2010/main" val="26250640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6652E-8B2E-4448-A21F-C9B39C9D1843}"/>
              </a:ext>
            </a:extLst>
          </p:cNvPr>
          <p:cNvSpPr>
            <a:spLocks noGrp="1"/>
          </p:cNvSpPr>
          <p:nvPr>
            <p:ph type="title"/>
          </p:nvPr>
        </p:nvSpPr>
        <p:spPr/>
        <p:txBody>
          <a:bodyPr/>
          <a:lstStyle/>
          <a:p>
            <a:r>
              <a:rPr lang="en-US" dirty="0"/>
              <a:t>O365 Home PDP</a:t>
            </a:r>
          </a:p>
        </p:txBody>
      </p:sp>
    </p:spTree>
    <p:extLst>
      <p:ext uri="{BB962C8B-B14F-4D97-AF65-F5344CB8AC3E}">
        <p14:creationId xmlns:p14="http://schemas.microsoft.com/office/powerpoint/2010/main" val="250840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23193"/>
          </a:xfrm>
        </p:spPr>
        <p:txBody>
          <a:bodyPr/>
          <a:lstStyle/>
          <a:p>
            <a:r>
              <a:rPr lang="en-US" sz="2750" dirty="0"/>
              <a:t>O365 Home: User Features with Buy-Try Intent during Pre-Test Period</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7745810" y="2227951"/>
            <a:ext cx="4333896" cy="923330"/>
          </a:xfrm>
          <a:solidFill>
            <a:schemeClr val="accent1">
              <a:lumMod val="20000"/>
              <a:lumOff val="80000"/>
            </a:schemeClr>
          </a:solidFill>
        </p:spPr>
        <p:txBody>
          <a:bodyPr/>
          <a:lstStyle/>
          <a:p>
            <a:pPr>
              <a:spcBef>
                <a:spcPts val="0"/>
              </a:spcBef>
            </a:pPr>
            <a:r>
              <a:rPr lang="en-US" sz="1500" dirty="0"/>
              <a:t>New visitors</a:t>
            </a:r>
          </a:p>
          <a:p>
            <a:pPr>
              <a:spcBef>
                <a:spcPts val="0"/>
              </a:spcBef>
            </a:pPr>
            <a:r>
              <a:rPr lang="en-US" sz="1500" dirty="0"/>
              <a:t>Enter PDP from Store or O365 Web</a:t>
            </a:r>
          </a:p>
          <a:p>
            <a:pPr>
              <a:spcBef>
                <a:spcPts val="0"/>
              </a:spcBef>
            </a:pPr>
            <a:r>
              <a:rPr lang="en-US" sz="1500" dirty="0"/>
              <a:t>Traffic Channel – Paid Search or Organic Search</a:t>
            </a:r>
          </a:p>
          <a:p>
            <a:pPr>
              <a:spcBef>
                <a:spcPts val="0"/>
              </a:spcBef>
            </a:pPr>
            <a:r>
              <a:rPr lang="en-US" sz="1500" dirty="0"/>
              <a:t>Tabs Engaged – </a:t>
            </a:r>
            <a:r>
              <a:rPr lang="en-US" sz="1500" dirty="0" err="1"/>
              <a:t>TechSpecs</a:t>
            </a:r>
            <a:r>
              <a:rPr lang="en-US" sz="1500" dirty="0"/>
              <a:t>, Overview</a:t>
            </a:r>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8" name="Chart 7">
            <a:extLst>
              <a:ext uri="{FF2B5EF4-FFF2-40B4-BE49-F238E27FC236}">
                <a16:creationId xmlns:a16="http://schemas.microsoft.com/office/drawing/2014/main" id="{7D308057-E67C-4392-8DFB-8A0781923CE2}"/>
              </a:ext>
            </a:extLst>
          </p:cNvPr>
          <p:cNvGraphicFramePr>
            <a:graphicFrameLocks/>
          </p:cNvGraphicFramePr>
          <p:nvPr>
            <p:extLst>
              <p:ext uri="{D42A27DB-BD31-4B8C-83A1-F6EECF244321}">
                <p14:modId xmlns:p14="http://schemas.microsoft.com/office/powerpoint/2010/main" val="165796225"/>
              </p:ext>
            </p:extLst>
          </p:nvPr>
        </p:nvGraphicFramePr>
        <p:xfrm>
          <a:off x="251990" y="4123359"/>
          <a:ext cx="27432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665E4B68-7F3E-466E-BF33-5AE15E659F5A}"/>
              </a:ext>
            </a:extLst>
          </p:cNvPr>
          <p:cNvGraphicFramePr>
            <a:graphicFrameLocks/>
          </p:cNvGraphicFramePr>
          <p:nvPr>
            <p:extLst>
              <p:ext uri="{D42A27DB-BD31-4B8C-83A1-F6EECF244321}">
                <p14:modId xmlns:p14="http://schemas.microsoft.com/office/powerpoint/2010/main" val="452773220"/>
              </p:ext>
            </p:extLst>
          </p:nvPr>
        </p:nvGraphicFramePr>
        <p:xfrm>
          <a:off x="6276156" y="4123359"/>
          <a:ext cx="274320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7C613264-3C32-416D-969C-C96708C38039}"/>
              </a:ext>
            </a:extLst>
          </p:cNvPr>
          <p:cNvGraphicFramePr>
            <a:graphicFrameLocks/>
          </p:cNvGraphicFramePr>
          <p:nvPr>
            <p:extLst>
              <p:ext uri="{D42A27DB-BD31-4B8C-83A1-F6EECF244321}">
                <p14:modId xmlns:p14="http://schemas.microsoft.com/office/powerpoint/2010/main" val="4095193559"/>
              </p:ext>
            </p:extLst>
          </p:nvPr>
        </p:nvGraphicFramePr>
        <p:xfrm>
          <a:off x="9448800" y="4123359"/>
          <a:ext cx="2743200"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Diagram 5">
            <a:extLst>
              <a:ext uri="{FF2B5EF4-FFF2-40B4-BE49-F238E27FC236}">
                <a16:creationId xmlns:a16="http://schemas.microsoft.com/office/drawing/2014/main" id="{97256E91-3254-4092-A1CF-AABDD982714B}"/>
              </a:ext>
            </a:extLst>
          </p:cNvPr>
          <p:cNvGraphicFramePr/>
          <p:nvPr>
            <p:extLst>
              <p:ext uri="{D42A27DB-BD31-4B8C-83A1-F6EECF244321}">
                <p14:modId xmlns:p14="http://schemas.microsoft.com/office/powerpoint/2010/main" val="4058673860"/>
              </p:ext>
            </p:extLst>
          </p:nvPr>
        </p:nvGraphicFramePr>
        <p:xfrm>
          <a:off x="2844848" y="1563605"/>
          <a:ext cx="6003730" cy="17013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6" name="Chart 15">
            <a:extLst>
              <a:ext uri="{FF2B5EF4-FFF2-40B4-BE49-F238E27FC236}">
                <a16:creationId xmlns:a16="http://schemas.microsoft.com/office/drawing/2014/main" id="{6E3DBF8E-BAFE-4F0A-A3F4-A79E19A2ACCC}"/>
              </a:ext>
            </a:extLst>
          </p:cNvPr>
          <p:cNvGraphicFramePr>
            <a:graphicFrameLocks/>
          </p:cNvGraphicFramePr>
          <p:nvPr>
            <p:extLst>
              <p:ext uri="{D42A27DB-BD31-4B8C-83A1-F6EECF244321}">
                <p14:modId xmlns:p14="http://schemas.microsoft.com/office/powerpoint/2010/main" val="1884840140"/>
              </p:ext>
            </p:extLst>
          </p:nvPr>
        </p:nvGraphicFramePr>
        <p:xfrm>
          <a:off x="3103513" y="4123359"/>
          <a:ext cx="2743200" cy="2286000"/>
        </p:xfrm>
        <a:graphic>
          <a:graphicData uri="http://schemas.openxmlformats.org/drawingml/2006/chart">
            <c:chart xmlns:c="http://schemas.openxmlformats.org/drawingml/2006/chart" xmlns:r="http://schemas.openxmlformats.org/officeDocument/2006/relationships" r:id="rId11"/>
          </a:graphicData>
        </a:graphic>
      </p:graphicFrame>
      <p:sp>
        <p:nvSpPr>
          <p:cNvPr id="17" name="Text Placeholder 11">
            <a:extLst>
              <a:ext uri="{FF2B5EF4-FFF2-40B4-BE49-F238E27FC236}">
                <a16:creationId xmlns:a16="http://schemas.microsoft.com/office/drawing/2014/main" id="{241819B1-6CF0-4076-A6AC-D85522B4F767}"/>
              </a:ext>
            </a:extLst>
          </p:cNvPr>
          <p:cNvSpPr txBox="1">
            <a:spLocks/>
          </p:cNvSpPr>
          <p:nvPr/>
        </p:nvSpPr>
        <p:spPr>
          <a:xfrm>
            <a:off x="613071" y="1142257"/>
            <a:ext cx="3334089" cy="923330"/>
          </a:xfrm>
          <a:prstGeom prst="rect">
            <a:avLst/>
          </a:prstGeom>
          <a:solidFill>
            <a:schemeClr val="accent1">
              <a:lumMod val="20000"/>
              <a:lumOff val="80000"/>
            </a:schemeClr>
          </a:solidFill>
        </p:spPr>
        <p:txBody>
          <a:bodyPr vert="horz" wrap="square" lIns="0" tIns="0" rIns="0" bIns="0" rtlCol="0">
            <a:spAutoFit/>
          </a:bodyPr>
          <a:lstStyle>
            <a:lvl1pPr marL="285744" marR="0" indent="-174621" algn="l" defTabSz="932719"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2600" kern="1200" spc="0" baseline="0">
                <a:solidFill>
                  <a:schemeClr val="accent1"/>
                </a:solidFill>
                <a:latin typeface="+mn-lt"/>
                <a:ea typeface="+mn-ea"/>
                <a:cs typeface="Segoe UI" panose="020B0502040204020203" pitchFamily="34" charset="0"/>
              </a:defRPr>
            </a:lvl1pPr>
            <a:lvl2pPr marL="517512" marR="0" indent="-17144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38170" marR="0" indent="-165096"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914377" marR="0" indent="-111123" algn="l" defTabSz="858817"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90586" marR="0" indent="-168270" algn="l" defTabSz="932719" rtl="0" eaLnBrk="1" fontAlgn="auto" latinLnBrk="0" hangingPunct="1">
              <a:lnSpc>
                <a:spcPct val="100000"/>
              </a:lnSpc>
              <a:spcBef>
                <a:spcPts val="480"/>
              </a:spcBef>
              <a:spcAft>
                <a:spcPts val="48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500" dirty="0"/>
              <a:t>Return visitors</a:t>
            </a:r>
          </a:p>
          <a:p>
            <a:pPr>
              <a:spcBef>
                <a:spcPts val="0"/>
              </a:spcBef>
            </a:pPr>
            <a:r>
              <a:rPr lang="en-US" sz="1500" dirty="0"/>
              <a:t>Enter PDP from Office.com</a:t>
            </a:r>
          </a:p>
          <a:p>
            <a:pPr>
              <a:spcBef>
                <a:spcPts val="0"/>
              </a:spcBef>
            </a:pPr>
            <a:r>
              <a:rPr lang="en-US" sz="1500" dirty="0"/>
              <a:t>Traffic Channel – Direct or O&amp;O</a:t>
            </a:r>
          </a:p>
          <a:p>
            <a:pPr>
              <a:spcBef>
                <a:spcPts val="0"/>
              </a:spcBef>
            </a:pPr>
            <a:r>
              <a:rPr lang="en-US" sz="1500" dirty="0"/>
              <a:t>Tabs Engaged – FAQ, Review</a:t>
            </a:r>
          </a:p>
        </p:txBody>
      </p:sp>
    </p:spTree>
    <p:extLst>
      <p:ext uri="{BB962C8B-B14F-4D97-AF65-F5344CB8AC3E}">
        <p14:creationId xmlns:p14="http://schemas.microsoft.com/office/powerpoint/2010/main" val="3689602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Test Period ‘Buys’ decreased vs. Pre-Test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3"/>
            <a:ext cx="10987510" cy="3798476"/>
          </a:xfrm>
        </p:spPr>
        <p:txBody>
          <a:bodyPr/>
          <a:lstStyle/>
          <a:p>
            <a:pPr>
              <a:spcBef>
                <a:spcPts val="0"/>
              </a:spcBef>
            </a:pPr>
            <a:endParaRPr lang="en-US" sz="1600" dirty="0"/>
          </a:p>
          <a:p>
            <a:pPr marL="454023" indent="-342900">
              <a:spcBef>
                <a:spcPts val="0"/>
              </a:spcBef>
              <a:buFont typeface="+mj-lt"/>
              <a:buAutoNum type="arabicPeriod"/>
            </a:pPr>
            <a:r>
              <a:rPr lang="en-US" sz="1600" dirty="0"/>
              <a:t>Overall Test had significantly less users ready to ‘Buy’ vs. Pre-test by -9.2%. (decreasing trends)</a:t>
            </a:r>
          </a:p>
          <a:p>
            <a:pPr lvl="1">
              <a:spcBef>
                <a:spcPts val="0"/>
              </a:spcBef>
            </a:pPr>
            <a:r>
              <a:rPr lang="en-US" sz="1200" dirty="0"/>
              <a:t>Enter PDP from Office.com (-13.9%)</a:t>
            </a:r>
          </a:p>
          <a:p>
            <a:pPr lvl="1">
              <a:spcBef>
                <a:spcPts val="0"/>
              </a:spcBef>
            </a:pPr>
            <a:r>
              <a:rPr lang="en-US" sz="1200" dirty="0"/>
              <a:t>Traffic Channel Direct (-8.7%)</a:t>
            </a:r>
          </a:p>
          <a:p>
            <a:pPr lvl="1">
              <a:spcBef>
                <a:spcPts val="0"/>
              </a:spcBef>
            </a:pPr>
            <a:r>
              <a:rPr lang="en-US" sz="1200" dirty="0"/>
              <a:t>Also dropped on other traits vs pre-test</a:t>
            </a:r>
          </a:p>
          <a:p>
            <a:pPr lvl="1">
              <a:spcBef>
                <a:spcPts val="0"/>
              </a:spcBef>
            </a:pPr>
            <a:endParaRPr lang="en-US" sz="1000" dirty="0"/>
          </a:p>
          <a:p>
            <a:pPr lvl="1">
              <a:spcBef>
                <a:spcPts val="0"/>
              </a:spcBef>
            </a:pPr>
            <a:endParaRPr lang="en-US" sz="1000" dirty="0"/>
          </a:p>
          <a:p>
            <a:pPr lvl="1">
              <a:spcBef>
                <a:spcPts val="0"/>
              </a:spcBef>
            </a:pPr>
            <a:endParaRPr lang="en-US" sz="1000" dirty="0"/>
          </a:p>
          <a:p>
            <a:pPr lvl="1">
              <a:spcBef>
                <a:spcPts val="0"/>
              </a:spcBef>
            </a:pPr>
            <a:endParaRPr lang="en-US" sz="1000" dirty="0"/>
          </a:p>
          <a:p>
            <a:pPr lvl="1">
              <a:spcBef>
                <a:spcPts val="0"/>
              </a:spcBef>
            </a:pPr>
            <a:endParaRPr lang="en-US" sz="1000" dirty="0"/>
          </a:p>
          <a:p>
            <a:pPr marL="454023" indent="-342900">
              <a:spcBef>
                <a:spcPts val="0"/>
              </a:spcBef>
              <a:buFont typeface="+mj-lt"/>
              <a:buAutoNum type="arabicPeriod"/>
            </a:pPr>
            <a:r>
              <a:rPr lang="en-US" sz="1600" dirty="0"/>
              <a:t>However it increased ‘Buy’ user base for below (increasing trends)</a:t>
            </a:r>
          </a:p>
          <a:p>
            <a:pPr lvl="1">
              <a:spcBef>
                <a:spcPts val="0"/>
              </a:spcBef>
            </a:pPr>
            <a:r>
              <a:rPr lang="en-US" sz="1200" dirty="0"/>
              <a:t>Return Visitors +7.1%</a:t>
            </a:r>
          </a:p>
          <a:p>
            <a:pPr lvl="1">
              <a:spcBef>
                <a:spcPts val="0"/>
              </a:spcBef>
            </a:pPr>
            <a:r>
              <a:rPr lang="en-US" sz="1200" dirty="0"/>
              <a:t>Traffic Channel – O&amp;O  +13.8%</a:t>
            </a:r>
          </a:p>
          <a:p>
            <a:pPr lvl="1">
              <a:spcBef>
                <a:spcPts val="0"/>
              </a:spcBef>
            </a:pPr>
            <a:r>
              <a:rPr lang="en-US" sz="1200" dirty="0"/>
              <a:t>Tabs engaged – FAQ(+38.5%) and Review (+2.5%)</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8" name="Chart 7">
            <a:extLst>
              <a:ext uri="{FF2B5EF4-FFF2-40B4-BE49-F238E27FC236}">
                <a16:creationId xmlns:a16="http://schemas.microsoft.com/office/drawing/2014/main" id="{4612F52A-E47B-4EC0-ABFD-1C31E85F9B28}"/>
              </a:ext>
            </a:extLst>
          </p:cNvPr>
          <p:cNvGraphicFramePr>
            <a:graphicFrameLocks/>
          </p:cNvGraphicFramePr>
          <p:nvPr>
            <p:extLst>
              <p:ext uri="{D42A27DB-BD31-4B8C-83A1-F6EECF244321}">
                <p14:modId xmlns:p14="http://schemas.microsoft.com/office/powerpoint/2010/main" val="2671919818"/>
              </p:ext>
            </p:extLst>
          </p:nvPr>
        </p:nvGraphicFramePr>
        <p:xfrm>
          <a:off x="9172237" y="3525728"/>
          <a:ext cx="2924514" cy="13864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B1300C63-0D57-4E1C-9335-E92766422722}"/>
              </a:ext>
            </a:extLst>
          </p:cNvPr>
          <p:cNvGraphicFramePr>
            <a:graphicFrameLocks/>
          </p:cNvGraphicFramePr>
          <p:nvPr>
            <p:extLst>
              <p:ext uri="{D42A27DB-BD31-4B8C-83A1-F6EECF244321}">
                <p14:modId xmlns:p14="http://schemas.microsoft.com/office/powerpoint/2010/main" val="822996145"/>
              </p:ext>
            </p:extLst>
          </p:nvPr>
        </p:nvGraphicFramePr>
        <p:xfrm>
          <a:off x="9172237" y="973253"/>
          <a:ext cx="3171824" cy="13127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CE96E6D3-4589-4D04-9FA8-997DCB7951BC}"/>
              </a:ext>
            </a:extLst>
          </p:cNvPr>
          <p:cNvGraphicFramePr>
            <a:graphicFrameLocks/>
          </p:cNvGraphicFramePr>
          <p:nvPr>
            <p:extLst>
              <p:ext uri="{D42A27DB-BD31-4B8C-83A1-F6EECF244321}">
                <p14:modId xmlns:p14="http://schemas.microsoft.com/office/powerpoint/2010/main" val="2367314776"/>
              </p:ext>
            </p:extLst>
          </p:nvPr>
        </p:nvGraphicFramePr>
        <p:xfrm>
          <a:off x="9172237" y="4802127"/>
          <a:ext cx="2924514" cy="13864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a:extLst>
              <a:ext uri="{FF2B5EF4-FFF2-40B4-BE49-F238E27FC236}">
                <a16:creationId xmlns:a16="http://schemas.microsoft.com/office/drawing/2014/main" id="{816AAD0A-722E-482D-A75E-CCA5A59ECEB4}"/>
              </a:ext>
            </a:extLst>
          </p:cNvPr>
          <p:cNvGraphicFramePr>
            <a:graphicFrameLocks/>
          </p:cNvGraphicFramePr>
          <p:nvPr>
            <p:extLst>
              <p:ext uri="{D42A27DB-BD31-4B8C-83A1-F6EECF244321}">
                <p14:modId xmlns:p14="http://schemas.microsoft.com/office/powerpoint/2010/main" val="3081361867"/>
              </p:ext>
            </p:extLst>
          </p:nvPr>
        </p:nvGraphicFramePr>
        <p:xfrm>
          <a:off x="9172237" y="2316397"/>
          <a:ext cx="2676863" cy="138644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2149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DF12BA-8D56-4FF5-819D-3462B90EE8BE}"/>
              </a:ext>
            </a:extLst>
          </p:cNvPr>
          <p:cNvSpPr>
            <a:spLocks noGrp="1"/>
          </p:cNvSpPr>
          <p:nvPr>
            <p:ph type="title"/>
          </p:nvPr>
        </p:nvSpPr>
        <p:spPr>
          <a:xfrm>
            <a:off x="251990" y="212757"/>
            <a:ext cx="11688023" cy="492443"/>
          </a:xfrm>
        </p:spPr>
        <p:txBody>
          <a:bodyPr/>
          <a:lstStyle/>
          <a:p>
            <a:r>
              <a:rPr lang="en-US" dirty="0"/>
              <a:t>O365 Home: Pre-test ‘</a:t>
            </a:r>
            <a:r>
              <a:rPr lang="en-US" dirty="0" err="1"/>
              <a:t>Trys</a:t>
            </a:r>
            <a:r>
              <a:rPr lang="en-US" dirty="0"/>
              <a:t>’ lost in Test-period ‘Buys’</a:t>
            </a:r>
          </a:p>
        </p:txBody>
      </p:sp>
      <p:sp>
        <p:nvSpPr>
          <p:cNvPr id="12" name="Text Placeholder 11">
            <a:extLst>
              <a:ext uri="{FF2B5EF4-FFF2-40B4-BE49-F238E27FC236}">
                <a16:creationId xmlns:a16="http://schemas.microsoft.com/office/drawing/2014/main" id="{7F6C3103-91D8-43CF-80E9-743A04FAF6AD}"/>
              </a:ext>
            </a:extLst>
          </p:cNvPr>
          <p:cNvSpPr>
            <a:spLocks noGrp="1"/>
          </p:cNvSpPr>
          <p:nvPr>
            <p:ph type="body" sz="quarter" idx="10"/>
          </p:nvPr>
        </p:nvSpPr>
        <p:spPr>
          <a:xfrm>
            <a:off x="251990" y="973252"/>
            <a:ext cx="11688023" cy="1964640"/>
          </a:xfrm>
        </p:spPr>
        <p:txBody>
          <a:bodyPr/>
          <a:lstStyle/>
          <a:p>
            <a:pPr>
              <a:spcBef>
                <a:spcPts val="0"/>
              </a:spcBef>
            </a:pPr>
            <a:r>
              <a:rPr lang="en-US" sz="1600" dirty="0"/>
              <a:t>Below users were ‘</a:t>
            </a:r>
            <a:r>
              <a:rPr lang="en-US" sz="1600" dirty="0" err="1"/>
              <a:t>Try’ing</a:t>
            </a:r>
            <a:r>
              <a:rPr lang="en-US" sz="1600" dirty="0"/>
              <a:t> in pre-test period but lost in Treatment ‘Buys’. So below were in browsing mode which tried in Pre-test. However by shifting the link to the bottom of the page, they failed to convert (i.e. Trials subscription).</a:t>
            </a:r>
          </a:p>
          <a:p>
            <a:pPr lvl="1">
              <a:spcBef>
                <a:spcPts val="0"/>
              </a:spcBef>
            </a:pPr>
            <a:r>
              <a:rPr lang="en-US" sz="1200" dirty="0"/>
              <a:t>New visitors -7.1%</a:t>
            </a:r>
          </a:p>
          <a:p>
            <a:pPr lvl="1">
              <a:spcBef>
                <a:spcPts val="0"/>
              </a:spcBef>
            </a:pPr>
            <a:r>
              <a:rPr lang="en-US" sz="1200" dirty="0"/>
              <a:t>Enter from Store (-8.3%,) O365 web -23.3%</a:t>
            </a:r>
          </a:p>
          <a:p>
            <a:pPr lvl="1">
              <a:spcBef>
                <a:spcPts val="0"/>
              </a:spcBef>
            </a:pPr>
            <a:r>
              <a:rPr lang="en-US" sz="1200" dirty="0"/>
              <a:t>Traffic Channel – Paid (-25.3%) , Organic Search (-34.7%)</a:t>
            </a:r>
          </a:p>
          <a:p>
            <a:pPr lvl="1">
              <a:spcBef>
                <a:spcPts val="0"/>
              </a:spcBef>
            </a:pPr>
            <a:r>
              <a:rPr lang="en-US" sz="1200" dirty="0"/>
              <a:t>Saw overview Tab -  (-11%)</a:t>
            </a:r>
          </a:p>
          <a:p>
            <a:pPr lvl="0"/>
            <a:endParaRPr lang="en-US" sz="1600" dirty="0"/>
          </a:p>
        </p:txBody>
      </p:sp>
      <p:sp>
        <p:nvSpPr>
          <p:cNvPr id="14" name="Text Placeholder 11">
            <a:extLst>
              <a:ext uri="{FF2B5EF4-FFF2-40B4-BE49-F238E27FC236}">
                <a16:creationId xmlns:a16="http://schemas.microsoft.com/office/drawing/2014/main" id="{8B603E56-FE6C-4A8C-B9F8-605FBADD383F}"/>
              </a:ext>
            </a:extLst>
          </p:cNvPr>
          <p:cNvSpPr txBox="1">
            <a:spLocks/>
          </p:cNvSpPr>
          <p:nvPr/>
        </p:nvSpPr>
        <p:spPr>
          <a:xfrm>
            <a:off x="262551" y="6409359"/>
            <a:ext cx="2743200" cy="337015"/>
          </a:xfrm>
          <a:prstGeom prst="rect">
            <a:avLst/>
          </a:prstGeom>
          <a:solidFill>
            <a:schemeClr val="bg1"/>
          </a:solidFill>
        </p:spPr>
        <p:txBody>
          <a:bodyPr vert="horz" wrap="square" lIns="146304" tIns="91440" rIns="146304" bIns="91440" rtlCol="0" anchor="ctr">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1100" kern="0" spc="0" baseline="0">
                <a:ln w="3175">
                  <a:noFill/>
                </a:ln>
                <a:solidFill>
                  <a:schemeClr val="bg1">
                    <a:lumMod val="50000"/>
                  </a:schemeClr>
                </a:solidFill>
                <a:latin typeface="Segoe UI Semilight" panose="020B0402040204020203" pitchFamily="34" charset="0"/>
                <a:cs typeface="Segoe UI Semilight" panose="020B0402040204020203" pitchFamily="34" charset="0"/>
              </a:defRPr>
            </a:lvl1pPr>
            <a:lvl2pPr marL="0" marR="0" indent="0" defTabSz="914367" fontAlgn="auto">
              <a:lnSpc>
                <a:spcPct val="90000"/>
              </a:lnSpc>
              <a:spcBef>
                <a:spcPct val="20000"/>
              </a:spcBef>
              <a:spcAft>
                <a:spcPts val="0"/>
              </a:spcAft>
              <a:buClrTx/>
              <a:buSzPct val="90000"/>
              <a:buFontTx/>
              <a:buNone/>
              <a:tabLst/>
              <a:defRPr sz="2353" spc="0" baseline="0">
                <a:gradFill>
                  <a:gsLst>
                    <a:gs pos="1250">
                      <a:schemeClr val="tx1"/>
                    </a:gs>
                    <a:gs pos="100000">
                      <a:schemeClr val="tx1"/>
                    </a:gs>
                  </a:gsLst>
                  <a:lin ang="5400000" scaled="0"/>
                </a:gradFill>
              </a:defRPr>
            </a:lvl2pPr>
            <a:lvl3pPr marL="224097" marR="0" indent="0" defTabSz="914367"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3pPr>
            <a:lvl4pPr marL="448193"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72290" marR="0" indent="0" defTabSz="914367"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44">
              <a:defRPr/>
            </a:pPr>
            <a:r>
              <a:rPr lang="en-US" dirty="0">
                <a:solidFill>
                  <a:srgbClr val="FFFFFF">
                    <a:lumMod val="50000"/>
                  </a:srgbClr>
                </a:solidFill>
              </a:rPr>
              <a:t>Source: Adobe</a:t>
            </a:r>
            <a:endParaRPr lang="en-US" dirty="0">
              <a:solidFill>
                <a:srgbClr val="000000">
                  <a:lumMod val="50000"/>
                </a:srgbClr>
              </a:solidFill>
              <a:cs typeface="Segoe UI Semibold" panose="020B0702040204020203" pitchFamily="34" charset="0"/>
            </a:endParaRPr>
          </a:p>
        </p:txBody>
      </p:sp>
      <p:graphicFrame>
        <p:nvGraphicFramePr>
          <p:cNvPr id="8" name="Chart 7">
            <a:extLst>
              <a:ext uri="{FF2B5EF4-FFF2-40B4-BE49-F238E27FC236}">
                <a16:creationId xmlns:a16="http://schemas.microsoft.com/office/drawing/2014/main" id="{2D2A568B-B277-4FFD-AC41-03A7E6621341}"/>
              </a:ext>
            </a:extLst>
          </p:cNvPr>
          <p:cNvGraphicFramePr>
            <a:graphicFrameLocks/>
          </p:cNvGraphicFramePr>
          <p:nvPr>
            <p:extLst>
              <p:ext uri="{D42A27DB-BD31-4B8C-83A1-F6EECF244321}">
                <p14:modId xmlns:p14="http://schemas.microsoft.com/office/powerpoint/2010/main" val="1149825856"/>
              </p:ext>
            </p:extLst>
          </p:nvPr>
        </p:nvGraphicFramePr>
        <p:xfrm>
          <a:off x="3244997" y="3970959"/>
          <a:ext cx="292608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DA1611CC-B1B4-4DAE-842D-7D2901AB0E84}"/>
              </a:ext>
            </a:extLst>
          </p:cNvPr>
          <p:cNvGraphicFramePr>
            <a:graphicFrameLocks/>
          </p:cNvGraphicFramePr>
          <p:nvPr>
            <p:extLst>
              <p:ext uri="{D42A27DB-BD31-4B8C-83A1-F6EECF244321}">
                <p14:modId xmlns:p14="http://schemas.microsoft.com/office/powerpoint/2010/main" val="107138737"/>
              </p:ext>
            </p:extLst>
          </p:nvPr>
        </p:nvGraphicFramePr>
        <p:xfrm>
          <a:off x="9022080" y="3918572"/>
          <a:ext cx="292608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D891DB07-A819-4791-A016-F716E5B1DB98}"/>
              </a:ext>
            </a:extLst>
          </p:cNvPr>
          <p:cNvGraphicFramePr>
            <a:graphicFrameLocks/>
          </p:cNvGraphicFramePr>
          <p:nvPr>
            <p:extLst>
              <p:ext uri="{D42A27DB-BD31-4B8C-83A1-F6EECF244321}">
                <p14:modId xmlns:p14="http://schemas.microsoft.com/office/powerpoint/2010/main" val="979173176"/>
              </p:ext>
            </p:extLst>
          </p:nvPr>
        </p:nvGraphicFramePr>
        <p:xfrm>
          <a:off x="6096000" y="3970959"/>
          <a:ext cx="2926080"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EBBD3BBB-79E7-47D8-89D4-1AA36FEAB51D}"/>
              </a:ext>
            </a:extLst>
          </p:cNvPr>
          <p:cNvGraphicFramePr>
            <a:graphicFrameLocks/>
          </p:cNvGraphicFramePr>
          <p:nvPr>
            <p:extLst>
              <p:ext uri="{D42A27DB-BD31-4B8C-83A1-F6EECF244321}">
                <p14:modId xmlns:p14="http://schemas.microsoft.com/office/powerpoint/2010/main" val="3710540827"/>
              </p:ext>
            </p:extLst>
          </p:nvPr>
        </p:nvGraphicFramePr>
        <p:xfrm>
          <a:off x="262551" y="3918572"/>
          <a:ext cx="3057525" cy="233838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71165432"/>
      </p:ext>
    </p:extLst>
  </p:cSld>
  <p:clrMapOvr>
    <a:masterClrMapping/>
  </p:clrMapOvr>
  <p:transition>
    <p:fade/>
  </p:transition>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Consumer_2019_02.potx" id="{78162FBE-1196-4285-AE2B-F69CF5CA405B}" vid="{B825D9CC-195B-44E9-A448-1B6A687E6380}"/>
    </a:ext>
  </a:extLst>
</a:theme>
</file>

<file path=ppt/theme/theme2.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Consumer_2019_02.potx" id="{78162FBE-1196-4285-AE2B-F69CF5CA405B}" vid="{8128EEE0-6B2D-4714-8595-CAD383B395EF}"/>
    </a:ext>
  </a:extLst>
</a:theme>
</file>

<file path=ppt/theme/theme3.xml><?xml version="1.0" encoding="utf-8"?>
<a:theme xmlns:a="http://schemas.openxmlformats.org/drawingml/2006/main" name="Dark Blue Content Slides">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Consumer_2018_10.potx" id="{7B966268-6293-4028-92E4-14AE01004DA8}" vid="{9CB8F4FF-6207-4FC5-8CA4-54C1815957B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4472C4"/>
    </a:accent1>
    <a:accent2>
      <a:srgbClr val="D6524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51b003e0-d7fe-4702-946b-3ffd6a48753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CE31563BE23C14FA577508EDB1E2AF1" ma:contentTypeVersion="11" ma:contentTypeDescription="Create a new document." ma:contentTypeScope="" ma:versionID="5c7cb5e2eee2ef43e7ad3808fa15c2a0">
  <xsd:schema xmlns:xsd="http://www.w3.org/2001/XMLSchema" xmlns:xs="http://www.w3.org/2001/XMLSchema" xmlns:p="http://schemas.microsoft.com/office/2006/metadata/properties" xmlns:ns2="51b003e0-d7fe-4702-946b-3ffd6a48753c" xmlns:ns3="267b04ac-9b2d-4d02-8871-d86a5c3508e4" targetNamespace="http://schemas.microsoft.com/office/2006/metadata/properties" ma:root="true" ma:fieldsID="29b146c2848de09a0415cc1419158f64" ns2:_="" ns3:_="">
    <xsd:import namespace="51b003e0-d7fe-4702-946b-3ffd6a48753c"/>
    <xsd:import namespace="267b04ac-9b2d-4d02-8871-d86a5c3508e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b003e0-d7fe-4702-946b-3ffd6a4875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7b04ac-9b2d-4d02-8871-d86a5c3508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A9C3EF-68C8-4896-9017-F2C5909DD15B}">
  <ds:schemaRefs>
    <ds:schemaRef ds:uri="http://purl.org/dc/elements/1.1/"/>
    <ds:schemaRef ds:uri="http://schemas.microsoft.com/office/2006/metadata/properties"/>
    <ds:schemaRef ds:uri="51b003e0-d7fe-4702-946b-3ffd6a48753c"/>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267b04ac-9b2d-4d02-8871-d86a5c3508e4"/>
    <ds:schemaRef ds:uri="http://www.w3.org/XML/1998/namespace"/>
    <ds:schemaRef ds:uri="http://purl.org/dc/dcmitype/"/>
  </ds:schemaRefs>
</ds:datastoreItem>
</file>

<file path=customXml/itemProps2.xml><?xml version="1.0" encoding="utf-8"?>
<ds:datastoreItem xmlns:ds="http://schemas.openxmlformats.org/officeDocument/2006/customXml" ds:itemID="{7D8DDBD0-73D8-4725-B96F-1156F4548DB5}">
  <ds:schemaRefs>
    <ds:schemaRef ds:uri="http://schemas.microsoft.com/sharepoint/v3/contenttype/forms"/>
  </ds:schemaRefs>
</ds:datastoreItem>
</file>

<file path=customXml/itemProps3.xml><?xml version="1.0" encoding="utf-8"?>
<ds:datastoreItem xmlns:ds="http://schemas.openxmlformats.org/officeDocument/2006/customXml" ds:itemID="{0686A5B8-490E-4318-A8F6-CB8935B53B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b003e0-d7fe-4702-946b-3ffd6a48753c"/>
    <ds:schemaRef ds:uri="267b04ac-9b2d-4d02-8871-d86a5c3508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19131</TotalTime>
  <Words>1764</Words>
  <Application>Microsoft Office PowerPoint</Application>
  <PresentationFormat>Widescreen</PresentationFormat>
  <Paragraphs>263</Paragraphs>
  <Slides>16</Slides>
  <Notes>14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16</vt:i4>
      </vt:variant>
    </vt:vector>
  </HeadingPairs>
  <TitlesOfParts>
    <vt:vector size="29" baseType="lpstr">
      <vt:lpstr>Arial</vt:lpstr>
      <vt:lpstr>Calibri</vt:lpstr>
      <vt:lpstr>Consolas</vt:lpstr>
      <vt:lpstr>Segoe UI</vt:lpstr>
      <vt:lpstr>Segoe UI Black</vt:lpstr>
      <vt:lpstr>Segoe UI Semibold</vt:lpstr>
      <vt:lpstr>Segoe UI Semilight</vt:lpstr>
      <vt:lpstr>Segoe UI VSS (Regular)</vt:lpstr>
      <vt:lpstr>segoe ui vss (regular), segoe ui, -apple-system, blinkmacsystemfont, roboto, helvetica neue, helvetica, ubuntu, arial, sans-serif, apple color emoji, segoe ui emoji, segoe ui symbol</vt:lpstr>
      <vt:lpstr>Wingdings</vt:lpstr>
      <vt:lpstr>Black Template</vt:lpstr>
      <vt:lpstr>1_White Template</vt:lpstr>
      <vt:lpstr>Dark Blue Content Slides</vt:lpstr>
      <vt:lpstr>O365 Buy and Try intent</vt:lpstr>
      <vt:lpstr>Test Overview</vt:lpstr>
      <vt:lpstr>PowerPoint Presentation</vt:lpstr>
      <vt:lpstr>PowerPoint Presentation</vt:lpstr>
      <vt:lpstr>Summary</vt:lpstr>
      <vt:lpstr>O365 Home PDP</vt:lpstr>
      <vt:lpstr>O365 Home: User Features with Buy-Try Intent during Pre-Test Period</vt:lpstr>
      <vt:lpstr>O365 Home: Test Period ‘Buys’ decreased vs. Pre-Test ‘Buys’</vt:lpstr>
      <vt:lpstr>O365 Home: Pre-test ‘Trys’ lost in Test-period ‘Buys’</vt:lpstr>
      <vt:lpstr>O365 Home: Test vs. Pre-Test saw decline in conversion rate</vt:lpstr>
      <vt:lpstr>O365 Personal PDP</vt:lpstr>
      <vt:lpstr>O365 Personal: User Features with Buy-Try Intent during Pre-Test Period</vt:lpstr>
      <vt:lpstr>O365 Personal: Test Period ‘Buys’ decreased vs. Pre-Test</vt:lpstr>
      <vt:lpstr>O365 Personal: ‘Trys’ from pre-Test shifted to Test Period ‘Buys’</vt:lpstr>
      <vt:lpstr>O365 Personal: Pre-test ‘Trys’ lost in Test-period ‘Buys’</vt:lpstr>
      <vt:lpstr>O365 Personal: Test vs. Pre-Test saw decline in conversion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Deals Page: Ultimate Game Sale Hero Banner</dc:title>
  <dc:creator>Daksha Kanungo (Tata Consultancy Services Ltd)</dc:creator>
  <cp:lastModifiedBy>Sulbha Jain (Tata Consultancy Services Ltd)</cp:lastModifiedBy>
  <cp:revision>1939</cp:revision>
  <dcterms:created xsi:type="dcterms:W3CDTF">2018-08-10T10:30:55Z</dcterms:created>
  <dcterms:modified xsi:type="dcterms:W3CDTF">2019-07-01T16:29:34Z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v-dakanu@microsoft.com</vt:lpwstr>
  </property>
  <property fmtid="{D5CDD505-2E9C-101B-9397-08002B2CF9AE}" pid="5" name="MSIP_Label_f42aa342-8706-4288-bd11-ebb85995028c_SetDate">
    <vt:lpwstr>2018-08-10T10:43:49.5422476Z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0x0101005CE31563BE23C14FA577508EDB1E2AF1</vt:lpwstr>
  </property>
</Properties>
</file>